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4" d="100"/>
          <a:sy n="64" d="100"/>
        </p:scale>
        <p:origin x="939" y="5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63FF02-9304-4C2E-A07D-05AF9D7C46C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01C18740-BA9C-42EE-93C1-849753E6F054}">
      <dgm:prSet phldrT="[Text]"/>
      <dgm:spPr/>
      <dgm:t>
        <a:bodyPr/>
        <a:lstStyle/>
        <a:p>
          <a:r>
            <a:rPr lang="en-US" dirty="0"/>
            <a:t>Request from SpaceX API</a:t>
          </a:r>
        </a:p>
      </dgm:t>
    </dgm:pt>
    <dgm:pt modelId="{F4D20CB4-A886-45FD-8EC1-B226C17D15D3}" type="parTrans" cxnId="{3F931B11-DD44-4710-B3B5-F2C1D475C5C2}">
      <dgm:prSet/>
      <dgm:spPr/>
      <dgm:t>
        <a:bodyPr/>
        <a:lstStyle/>
        <a:p>
          <a:endParaRPr lang="en-US"/>
        </a:p>
      </dgm:t>
    </dgm:pt>
    <dgm:pt modelId="{1D96E5D7-2BC6-472B-A272-06B8194E2124}" type="sibTrans" cxnId="{3F931B11-DD44-4710-B3B5-F2C1D475C5C2}">
      <dgm:prSet/>
      <dgm:spPr/>
      <dgm:t>
        <a:bodyPr/>
        <a:lstStyle/>
        <a:p>
          <a:endParaRPr lang="en-US"/>
        </a:p>
      </dgm:t>
    </dgm:pt>
    <dgm:pt modelId="{CA1FDC43-B558-491F-9F50-3DD016CA9A0B}">
      <dgm:prSet phldrT="[Text]"/>
      <dgm:spPr/>
      <dgm:t>
        <a:bodyPr/>
        <a:lstStyle/>
        <a:p>
          <a:r>
            <a:rPr lang="en-US" dirty="0"/>
            <a:t>.JSON file and the lists created</a:t>
          </a:r>
        </a:p>
      </dgm:t>
    </dgm:pt>
    <dgm:pt modelId="{38ED81B5-41D5-408D-A1D4-0A8A3AF77C32}" type="parTrans" cxnId="{F211DDEF-4E38-485E-9242-8E47546D7B26}">
      <dgm:prSet/>
      <dgm:spPr/>
      <dgm:t>
        <a:bodyPr/>
        <a:lstStyle/>
        <a:p>
          <a:endParaRPr lang="en-US"/>
        </a:p>
      </dgm:t>
    </dgm:pt>
    <dgm:pt modelId="{15481C02-E414-4A6A-B572-6054C03A1997}" type="sibTrans" cxnId="{F211DDEF-4E38-485E-9242-8E47546D7B26}">
      <dgm:prSet/>
      <dgm:spPr/>
      <dgm:t>
        <a:bodyPr/>
        <a:lstStyle/>
        <a:p>
          <a:endParaRPr lang="en-US"/>
        </a:p>
      </dgm:t>
    </dgm:pt>
    <dgm:pt modelId="{36C59ECD-F900-46AE-BAEE-D318471EED7B}">
      <dgm:prSet phldrT="[Text]"/>
      <dgm:spPr/>
      <dgm:t>
        <a:bodyPr/>
        <a:lstStyle/>
        <a:p>
          <a:r>
            <a:rPr lang="en-US" dirty="0"/>
            <a:t>.JSON normalized to </a:t>
          </a:r>
          <a:r>
            <a:rPr lang="en-US" dirty="0" err="1"/>
            <a:t>DataFrame</a:t>
          </a:r>
          <a:endParaRPr lang="en-US" dirty="0"/>
        </a:p>
      </dgm:t>
    </dgm:pt>
    <dgm:pt modelId="{B2F666A5-8BB3-4663-9E0F-325BA1AF47FA}" type="parTrans" cxnId="{A1E9C7BE-409D-45B6-9B44-ECFB9286730D}">
      <dgm:prSet/>
      <dgm:spPr/>
      <dgm:t>
        <a:bodyPr/>
        <a:lstStyle/>
        <a:p>
          <a:endParaRPr lang="en-US"/>
        </a:p>
      </dgm:t>
    </dgm:pt>
    <dgm:pt modelId="{08DA77DB-550C-4751-8D69-51D59D431CF5}" type="sibTrans" cxnId="{A1E9C7BE-409D-45B6-9B44-ECFB9286730D}">
      <dgm:prSet/>
      <dgm:spPr/>
      <dgm:t>
        <a:bodyPr/>
        <a:lstStyle/>
        <a:p>
          <a:endParaRPr lang="en-US"/>
        </a:p>
      </dgm:t>
    </dgm:pt>
    <dgm:pt modelId="{BFED9C72-85E0-444C-A424-B676E7613550}">
      <dgm:prSet phldrT="[Text]"/>
      <dgm:spPr/>
      <dgm:t>
        <a:bodyPr/>
        <a:lstStyle/>
        <a:p>
          <a:r>
            <a:rPr lang="en-US" dirty="0"/>
            <a:t>Filtered Dictionary Relevant Data</a:t>
          </a:r>
        </a:p>
      </dgm:t>
    </dgm:pt>
    <dgm:pt modelId="{49B0DC79-369E-4866-BD2D-E86DF598EE19}" type="parTrans" cxnId="{B3DFFB01-7176-414B-A974-CDA01E9F0C9F}">
      <dgm:prSet/>
      <dgm:spPr/>
      <dgm:t>
        <a:bodyPr/>
        <a:lstStyle/>
        <a:p>
          <a:endParaRPr lang="en-US"/>
        </a:p>
      </dgm:t>
    </dgm:pt>
    <dgm:pt modelId="{A295932F-7F10-4CDA-8793-2FCB43F3CFA3}" type="sibTrans" cxnId="{B3DFFB01-7176-414B-A974-CDA01E9F0C9F}">
      <dgm:prSet/>
      <dgm:spPr/>
      <dgm:t>
        <a:bodyPr/>
        <a:lstStyle/>
        <a:p>
          <a:endParaRPr lang="en-US"/>
        </a:p>
      </dgm:t>
    </dgm:pt>
    <dgm:pt modelId="{CF68CC26-D22D-47AB-A7EA-DD2B030A7B2B}">
      <dgm:prSet phldrT="[Text]"/>
      <dgm:spPr/>
      <dgm:t>
        <a:bodyPr/>
        <a:lstStyle/>
        <a:p>
          <a:r>
            <a:rPr lang="en-US" dirty="0"/>
            <a:t>Dictionary </a:t>
          </a:r>
          <a:r>
            <a:rPr lang="en-US" dirty="0" err="1"/>
            <a:t>DataFrame</a:t>
          </a:r>
          <a:r>
            <a:rPr lang="en-US" dirty="0"/>
            <a:t> Created</a:t>
          </a:r>
        </a:p>
      </dgm:t>
    </dgm:pt>
    <dgm:pt modelId="{416D8479-8DEB-4815-BB23-8097DBDCF649}" type="parTrans" cxnId="{FBE5ECA7-4ED9-4DF7-A06F-807718EB6C8D}">
      <dgm:prSet/>
      <dgm:spPr/>
      <dgm:t>
        <a:bodyPr/>
        <a:lstStyle/>
        <a:p>
          <a:endParaRPr lang="en-US"/>
        </a:p>
      </dgm:t>
    </dgm:pt>
    <dgm:pt modelId="{0F12D452-CF40-46E8-9DC2-D8AA7AB52552}" type="sibTrans" cxnId="{FBE5ECA7-4ED9-4DF7-A06F-807718EB6C8D}">
      <dgm:prSet/>
      <dgm:spPr/>
      <dgm:t>
        <a:bodyPr/>
        <a:lstStyle/>
        <a:p>
          <a:endParaRPr lang="en-US"/>
        </a:p>
      </dgm:t>
    </dgm:pt>
    <dgm:pt modelId="{F606C288-6462-4240-B4F6-B8BFA6EF643B}">
      <dgm:prSet phldrT="[Text]"/>
      <dgm:spPr/>
      <dgm:t>
        <a:bodyPr/>
        <a:lstStyle/>
        <a:p>
          <a:r>
            <a:rPr lang="en-US" dirty="0"/>
            <a:t>Filtered Data to Falcon 9 launches</a:t>
          </a:r>
        </a:p>
      </dgm:t>
    </dgm:pt>
    <dgm:pt modelId="{F8B8DEAF-3FF7-416D-AC39-CCF901FD46A5}" type="parTrans" cxnId="{E5AE1080-C991-447F-91A3-BECFE224E83A}">
      <dgm:prSet/>
      <dgm:spPr/>
      <dgm:t>
        <a:bodyPr/>
        <a:lstStyle/>
        <a:p>
          <a:endParaRPr lang="en-US"/>
        </a:p>
      </dgm:t>
    </dgm:pt>
    <dgm:pt modelId="{4C84D2E2-5678-42F3-B532-3B3B3068B075}" type="sibTrans" cxnId="{E5AE1080-C991-447F-91A3-BECFE224E83A}">
      <dgm:prSet/>
      <dgm:spPr/>
      <dgm:t>
        <a:bodyPr/>
        <a:lstStyle/>
        <a:p>
          <a:endParaRPr lang="en-US"/>
        </a:p>
      </dgm:t>
    </dgm:pt>
    <dgm:pt modelId="{1A29202B-3EF2-44F0-A512-E218196C877E}">
      <dgm:prSet phldrT="[Text]"/>
      <dgm:spPr/>
      <dgm:t>
        <a:bodyPr/>
        <a:lstStyle/>
        <a:p>
          <a:r>
            <a:rPr lang="en-US" dirty="0"/>
            <a:t>Replaced </a:t>
          </a:r>
          <a:r>
            <a:rPr lang="en-US" dirty="0" err="1"/>
            <a:t>PayloadMass</a:t>
          </a:r>
          <a:r>
            <a:rPr lang="en-US" dirty="0"/>
            <a:t> values with Mean</a:t>
          </a:r>
        </a:p>
      </dgm:t>
    </dgm:pt>
    <dgm:pt modelId="{C1AD47F7-AF16-4C6B-ACFB-466B37EFE522}" type="parTrans" cxnId="{708B7998-7B78-4364-87CF-28053E23FA14}">
      <dgm:prSet/>
      <dgm:spPr/>
      <dgm:t>
        <a:bodyPr/>
        <a:lstStyle/>
        <a:p>
          <a:endParaRPr lang="en-US"/>
        </a:p>
      </dgm:t>
    </dgm:pt>
    <dgm:pt modelId="{CBAC2D33-87A3-44C6-8527-B096143A687C}" type="sibTrans" cxnId="{708B7998-7B78-4364-87CF-28053E23FA14}">
      <dgm:prSet/>
      <dgm:spPr/>
      <dgm:t>
        <a:bodyPr/>
        <a:lstStyle/>
        <a:p>
          <a:endParaRPr lang="en-US"/>
        </a:p>
      </dgm:t>
    </dgm:pt>
    <dgm:pt modelId="{5CEB4670-8EC6-4A48-B295-DA9DBC353F23}" type="pres">
      <dgm:prSet presAssocID="{6663FF02-9304-4C2E-A07D-05AF9D7C46C3}" presName="Name0" presStyleCnt="0">
        <dgm:presLayoutVars>
          <dgm:dir/>
          <dgm:resizeHandles/>
        </dgm:presLayoutVars>
      </dgm:prSet>
      <dgm:spPr/>
    </dgm:pt>
    <dgm:pt modelId="{011F6966-9650-49BE-9A74-ABE513FAFA01}" type="pres">
      <dgm:prSet presAssocID="{01C18740-BA9C-42EE-93C1-849753E6F054}" presName="compNode" presStyleCnt="0"/>
      <dgm:spPr/>
    </dgm:pt>
    <dgm:pt modelId="{5FFFA6CB-DE76-4141-B3C6-9201D34DB217}" type="pres">
      <dgm:prSet presAssocID="{01C18740-BA9C-42EE-93C1-849753E6F054}" presName="dummyConnPt" presStyleCnt="0"/>
      <dgm:spPr/>
    </dgm:pt>
    <dgm:pt modelId="{5F3DD0CA-F519-48CF-BC4B-7E165AC972BC}" type="pres">
      <dgm:prSet presAssocID="{01C18740-BA9C-42EE-93C1-849753E6F054}" presName="node" presStyleLbl="node1" presStyleIdx="0" presStyleCnt="7">
        <dgm:presLayoutVars>
          <dgm:bulletEnabled val="1"/>
        </dgm:presLayoutVars>
      </dgm:prSet>
      <dgm:spPr/>
    </dgm:pt>
    <dgm:pt modelId="{D3D13A0C-570F-4E56-BAE1-A8C2849E69F9}" type="pres">
      <dgm:prSet presAssocID="{1D96E5D7-2BC6-472B-A272-06B8194E2124}" presName="sibTrans" presStyleLbl="bgSibTrans2D1" presStyleIdx="0" presStyleCnt="6"/>
      <dgm:spPr/>
    </dgm:pt>
    <dgm:pt modelId="{4E2358CB-1943-430C-9C81-DD6184483361}" type="pres">
      <dgm:prSet presAssocID="{CA1FDC43-B558-491F-9F50-3DD016CA9A0B}" presName="compNode" presStyleCnt="0"/>
      <dgm:spPr/>
    </dgm:pt>
    <dgm:pt modelId="{8549C20B-089D-4B96-9DB8-7B0F68F3224E}" type="pres">
      <dgm:prSet presAssocID="{CA1FDC43-B558-491F-9F50-3DD016CA9A0B}" presName="dummyConnPt" presStyleCnt="0"/>
      <dgm:spPr/>
    </dgm:pt>
    <dgm:pt modelId="{B0F9A537-5EF6-4BD4-9703-91AAC98FD8B3}" type="pres">
      <dgm:prSet presAssocID="{CA1FDC43-B558-491F-9F50-3DD016CA9A0B}" presName="node" presStyleLbl="node1" presStyleIdx="1" presStyleCnt="7">
        <dgm:presLayoutVars>
          <dgm:bulletEnabled val="1"/>
        </dgm:presLayoutVars>
      </dgm:prSet>
      <dgm:spPr/>
    </dgm:pt>
    <dgm:pt modelId="{77EC7E7E-24B3-48FF-8958-CB337C18FDD9}" type="pres">
      <dgm:prSet presAssocID="{15481C02-E414-4A6A-B572-6054C03A1997}" presName="sibTrans" presStyleLbl="bgSibTrans2D1" presStyleIdx="1" presStyleCnt="6"/>
      <dgm:spPr/>
    </dgm:pt>
    <dgm:pt modelId="{91CD489D-D938-4696-88D6-0CAF1BCDA0C6}" type="pres">
      <dgm:prSet presAssocID="{36C59ECD-F900-46AE-BAEE-D318471EED7B}" presName="compNode" presStyleCnt="0"/>
      <dgm:spPr/>
    </dgm:pt>
    <dgm:pt modelId="{618594FB-8779-4332-B2EB-82F193A211B5}" type="pres">
      <dgm:prSet presAssocID="{36C59ECD-F900-46AE-BAEE-D318471EED7B}" presName="dummyConnPt" presStyleCnt="0"/>
      <dgm:spPr/>
    </dgm:pt>
    <dgm:pt modelId="{59EF9D6E-B27E-41F8-A326-4142BC352973}" type="pres">
      <dgm:prSet presAssocID="{36C59ECD-F900-46AE-BAEE-D318471EED7B}" presName="node" presStyleLbl="node1" presStyleIdx="2" presStyleCnt="7">
        <dgm:presLayoutVars>
          <dgm:bulletEnabled val="1"/>
        </dgm:presLayoutVars>
      </dgm:prSet>
      <dgm:spPr/>
    </dgm:pt>
    <dgm:pt modelId="{8B34A7CC-B390-42D3-9E3A-256B45F05BA7}" type="pres">
      <dgm:prSet presAssocID="{08DA77DB-550C-4751-8D69-51D59D431CF5}" presName="sibTrans" presStyleLbl="bgSibTrans2D1" presStyleIdx="2" presStyleCnt="6"/>
      <dgm:spPr/>
    </dgm:pt>
    <dgm:pt modelId="{B23951B0-4A9B-4E9F-8DEA-B0DF811CE6C6}" type="pres">
      <dgm:prSet presAssocID="{BFED9C72-85E0-444C-A424-B676E7613550}" presName="compNode" presStyleCnt="0"/>
      <dgm:spPr/>
    </dgm:pt>
    <dgm:pt modelId="{B037E2BB-2424-421A-8286-32BE6E55DB29}" type="pres">
      <dgm:prSet presAssocID="{BFED9C72-85E0-444C-A424-B676E7613550}" presName="dummyConnPt" presStyleCnt="0"/>
      <dgm:spPr/>
    </dgm:pt>
    <dgm:pt modelId="{0808A1F3-2264-4695-9375-17056588597F}" type="pres">
      <dgm:prSet presAssocID="{BFED9C72-85E0-444C-A424-B676E7613550}" presName="node" presStyleLbl="node1" presStyleIdx="3" presStyleCnt="7">
        <dgm:presLayoutVars>
          <dgm:bulletEnabled val="1"/>
        </dgm:presLayoutVars>
      </dgm:prSet>
      <dgm:spPr/>
    </dgm:pt>
    <dgm:pt modelId="{2A93A03C-6358-4EBE-8CA0-176B13B48F0F}" type="pres">
      <dgm:prSet presAssocID="{A295932F-7F10-4CDA-8793-2FCB43F3CFA3}" presName="sibTrans" presStyleLbl="bgSibTrans2D1" presStyleIdx="3" presStyleCnt="6"/>
      <dgm:spPr/>
    </dgm:pt>
    <dgm:pt modelId="{F48AB931-2308-4BA4-86F6-F437969B01C5}" type="pres">
      <dgm:prSet presAssocID="{CF68CC26-D22D-47AB-A7EA-DD2B030A7B2B}" presName="compNode" presStyleCnt="0"/>
      <dgm:spPr/>
    </dgm:pt>
    <dgm:pt modelId="{A8D4819E-9492-4A15-8318-98ECB220EDE4}" type="pres">
      <dgm:prSet presAssocID="{CF68CC26-D22D-47AB-A7EA-DD2B030A7B2B}" presName="dummyConnPt" presStyleCnt="0"/>
      <dgm:spPr/>
    </dgm:pt>
    <dgm:pt modelId="{248B127C-92ED-4600-937B-A4651D331B94}" type="pres">
      <dgm:prSet presAssocID="{CF68CC26-D22D-47AB-A7EA-DD2B030A7B2B}" presName="node" presStyleLbl="node1" presStyleIdx="4" presStyleCnt="7">
        <dgm:presLayoutVars>
          <dgm:bulletEnabled val="1"/>
        </dgm:presLayoutVars>
      </dgm:prSet>
      <dgm:spPr/>
    </dgm:pt>
    <dgm:pt modelId="{6F25FB19-DABD-4CD7-BE15-9B6487139A73}" type="pres">
      <dgm:prSet presAssocID="{0F12D452-CF40-46E8-9DC2-D8AA7AB52552}" presName="sibTrans" presStyleLbl="bgSibTrans2D1" presStyleIdx="4" presStyleCnt="6"/>
      <dgm:spPr/>
    </dgm:pt>
    <dgm:pt modelId="{A5DB3DB3-A2DB-4436-8995-01536F178799}" type="pres">
      <dgm:prSet presAssocID="{F606C288-6462-4240-B4F6-B8BFA6EF643B}" presName="compNode" presStyleCnt="0"/>
      <dgm:spPr/>
    </dgm:pt>
    <dgm:pt modelId="{A1A179C6-D549-43FD-B2A0-60B9D44F3058}" type="pres">
      <dgm:prSet presAssocID="{F606C288-6462-4240-B4F6-B8BFA6EF643B}" presName="dummyConnPt" presStyleCnt="0"/>
      <dgm:spPr/>
    </dgm:pt>
    <dgm:pt modelId="{33B4510B-89BA-43B1-81F3-5C3A91AA4C25}" type="pres">
      <dgm:prSet presAssocID="{F606C288-6462-4240-B4F6-B8BFA6EF643B}" presName="node" presStyleLbl="node1" presStyleIdx="5" presStyleCnt="7">
        <dgm:presLayoutVars>
          <dgm:bulletEnabled val="1"/>
        </dgm:presLayoutVars>
      </dgm:prSet>
      <dgm:spPr/>
    </dgm:pt>
    <dgm:pt modelId="{91084C2C-FD2B-48FD-B194-00AC544D58BC}" type="pres">
      <dgm:prSet presAssocID="{4C84D2E2-5678-42F3-B532-3B3B3068B075}" presName="sibTrans" presStyleLbl="bgSibTrans2D1" presStyleIdx="5" presStyleCnt="6"/>
      <dgm:spPr/>
    </dgm:pt>
    <dgm:pt modelId="{57D88639-FED3-47D3-AF5D-BC3395FBB4EE}" type="pres">
      <dgm:prSet presAssocID="{1A29202B-3EF2-44F0-A512-E218196C877E}" presName="compNode" presStyleCnt="0"/>
      <dgm:spPr/>
    </dgm:pt>
    <dgm:pt modelId="{D8DAE7F1-FB22-4039-8F67-FA96677E3769}" type="pres">
      <dgm:prSet presAssocID="{1A29202B-3EF2-44F0-A512-E218196C877E}" presName="dummyConnPt" presStyleCnt="0"/>
      <dgm:spPr/>
    </dgm:pt>
    <dgm:pt modelId="{FCD42EEA-F406-4A6B-813C-9AD5ADA5CED0}" type="pres">
      <dgm:prSet presAssocID="{1A29202B-3EF2-44F0-A512-E218196C877E}" presName="node" presStyleLbl="node1" presStyleIdx="6" presStyleCnt="7">
        <dgm:presLayoutVars>
          <dgm:bulletEnabled val="1"/>
        </dgm:presLayoutVars>
      </dgm:prSet>
      <dgm:spPr/>
    </dgm:pt>
  </dgm:ptLst>
  <dgm:cxnLst>
    <dgm:cxn modelId="{B3DFFB01-7176-414B-A974-CDA01E9F0C9F}" srcId="{6663FF02-9304-4C2E-A07D-05AF9D7C46C3}" destId="{BFED9C72-85E0-444C-A424-B676E7613550}" srcOrd="3" destOrd="0" parTransId="{49B0DC79-369E-4866-BD2D-E86DF598EE19}" sibTransId="{A295932F-7F10-4CDA-8793-2FCB43F3CFA3}"/>
    <dgm:cxn modelId="{3F931B11-DD44-4710-B3B5-F2C1D475C5C2}" srcId="{6663FF02-9304-4C2E-A07D-05AF9D7C46C3}" destId="{01C18740-BA9C-42EE-93C1-849753E6F054}" srcOrd="0" destOrd="0" parTransId="{F4D20CB4-A886-45FD-8EC1-B226C17D15D3}" sibTransId="{1D96E5D7-2BC6-472B-A272-06B8194E2124}"/>
    <dgm:cxn modelId="{D5059213-3BE8-4BC1-960F-13AA6B98370E}" type="presOf" srcId="{BFED9C72-85E0-444C-A424-B676E7613550}" destId="{0808A1F3-2264-4695-9375-17056588597F}" srcOrd="0" destOrd="0" presId="urn:microsoft.com/office/officeart/2005/8/layout/bProcess4"/>
    <dgm:cxn modelId="{34DF8B1D-9B65-4D2B-B92E-00A8E5C83EE1}" type="presOf" srcId="{CA1FDC43-B558-491F-9F50-3DD016CA9A0B}" destId="{B0F9A537-5EF6-4BD4-9703-91AAC98FD8B3}" srcOrd="0" destOrd="0" presId="urn:microsoft.com/office/officeart/2005/8/layout/bProcess4"/>
    <dgm:cxn modelId="{4015C826-2A4F-43F8-9A5E-304B4671275B}" type="presOf" srcId="{36C59ECD-F900-46AE-BAEE-D318471EED7B}" destId="{59EF9D6E-B27E-41F8-A326-4142BC352973}" srcOrd="0" destOrd="0" presId="urn:microsoft.com/office/officeart/2005/8/layout/bProcess4"/>
    <dgm:cxn modelId="{A4056441-BEE9-468E-BC72-0BD4CE894400}" type="presOf" srcId="{4C84D2E2-5678-42F3-B532-3B3B3068B075}" destId="{91084C2C-FD2B-48FD-B194-00AC544D58BC}" srcOrd="0" destOrd="0" presId="urn:microsoft.com/office/officeart/2005/8/layout/bProcess4"/>
    <dgm:cxn modelId="{A097EE63-1687-4EB6-ADC1-88F8F4800C2E}" type="presOf" srcId="{15481C02-E414-4A6A-B572-6054C03A1997}" destId="{77EC7E7E-24B3-48FF-8958-CB337C18FDD9}" srcOrd="0" destOrd="0" presId="urn:microsoft.com/office/officeart/2005/8/layout/bProcess4"/>
    <dgm:cxn modelId="{6B627647-852B-472C-9773-977033FCC941}" type="presOf" srcId="{01C18740-BA9C-42EE-93C1-849753E6F054}" destId="{5F3DD0CA-F519-48CF-BC4B-7E165AC972BC}" srcOrd="0" destOrd="0" presId="urn:microsoft.com/office/officeart/2005/8/layout/bProcess4"/>
    <dgm:cxn modelId="{D9022958-32D9-4618-ACA4-E4AD05C60838}" type="presOf" srcId="{6663FF02-9304-4C2E-A07D-05AF9D7C46C3}" destId="{5CEB4670-8EC6-4A48-B295-DA9DBC353F23}" srcOrd="0" destOrd="0" presId="urn:microsoft.com/office/officeart/2005/8/layout/bProcess4"/>
    <dgm:cxn modelId="{EBFA007F-4DD9-422E-858E-E6AC367D875A}" type="presOf" srcId="{A295932F-7F10-4CDA-8793-2FCB43F3CFA3}" destId="{2A93A03C-6358-4EBE-8CA0-176B13B48F0F}" srcOrd="0" destOrd="0" presId="urn:microsoft.com/office/officeart/2005/8/layout/bProcess4"/>
    <dgm:cxn modelId="{E5AE1080-C991-447F-91A3-BECFE224E83A}" srcId="{6663FF02-9304-4C2E-A07D-05AF9D7C46C3}" destId="{F606C288-6462-4240-B4F6-B8BFA6EF643B}" srcOrd="5" destOrd="0" parTransId="{F8B8DEAF-3FF7-416D-AC39-CCF901FD46A5}" sibTransId="{4C84D2E2-5678-42F3-B532-3B3B3068B075}"/>
    <dgm:cxn modelId="{708B7998-7B78-4364-87CF-28053E23FA14}" srcId="{6663FF02-9304-4C2E-A07D-05AF9D7C46C3}" destId="{1A29202B-3EF2-44F0-A512-E218196C877E}" srcOrd="6" destOrd="0" parTransId="{C1AD47F7-AF16-4C6B-ACFB-466B37EFE522}" sibTransId="{CBAC2D33-87A3-44C6-8527-B096143A687C}"/>
    <dgm:cxn modelId="{FBE5ECA7-4ED9-4DF7-A06F-807718EB6C8D}" srcId="{6663FF02-9304-4C2E-A07D-05AF9D7C46C3}" destId="{CF68CC26-D22D-47AB-A7EA-DD2B030A7B2B}" srcOrd="4" destOrd="0" parTransId="{416D8479-8DEB-4815-BB23-8097DBDCF649}" sibTransId="{0F12D452-CF40-46E8-9DC2-D8AA7AB52552}"/>
    <dgm:cxn modelId="{AB9FE8B2-B45E-45AD-BF14-5234E3F7E09A}" type="presOf" srcId="{0F12D452-CF40-46E8-9DC2-D8AA7AB52552}" destId="{6F25FB19-DABD-4CD7-BE15-9B6487139A73}" srcOrd="0" destOrd="0" presId="urn:microsoft.com/office/officeart/2005/8/layout/bProcess4"/>
    <dgm:cxn modelId="{AD8335B3-E225-4EC7-A44B-D89A7E4DEA77}" type="presOf" srcId="{1D96E5D7-2BC6-472B-A272-06B8194E2124}" destId="{D3D13A0C-570F-4E56-BAE1-A8C2849E69F9}" srcOrd="0" destOrd="0" presId="urn:microsoft.com/office/officeart/2005/8/layout/bProcess4"/>
    <dgm:cxn modelId="{86C891B5-538E-46DB-A253-82AB89261BA0}" type="presOf" srcId="{1A29202B-3EF2-44F0-A512-E218196C877E}" destId="{FCD42EEA-F406-4A6B-813C-9AD5ADA5CED0}" srcOrd="0" destOrd="0" presId="urn:microsoft.com/office/officeart/2005/8/layout/bProcess4"/>
    <dgm:cxn modelId="{C6A004B6-DE6E-45A8-931E-BA48C743BE6A}" type="presOf" srcId="{F606C288-6462-4240-B4F6-B8BFA6EF643B}" destId="{33B4510B-89BA-43B1-81F3-5C3A91AA4C25}" srcOrd="0" destOrd="0" presId="urn:microsoft.com/office/officeart/2005/8/layout/bProcess4"/>
    <dgm:cxn modelId="{A1E9C7BE-409D-45B6-9B44-ECFB9286730D}" srcId="{6663FF02-9304-4C2E-A07D-05AF9D7C46C3}" destId="{36C59ECD-F900-46AE-BAEE-D318471EED7B}" srcOrd="2" destOrd="0" parTransId="{B2F666A5-8BB3-4663-9E0F-325BA1AF47FA}" sibTransId="{08DA77DB-550C-4751-8D69-51D59D431CF5}"/>
    <dgm:cxn modelId="{EFC3FFE4-6BB7-4377-BD17-E49145AAECF3}" type="presOf" srcId="{08DA77DB-550C-4751-8D69-51D59D431CF5}" destId="{8B34A7CC-B390-42D3-9E3A-256B45F05BA7}" srcOrd="0" destOrd="0" presId="urn:microsoft.com/office/officeart/2005/8/layout/bProcess4"/>
    <dgm:cxn modelId="{F211DDEF-4E38-485E-9242-8E47546D7B26}" srcId="{6663FF02-9304-4C2E-A07D-05AF9D7C46C3}" destId="{CA1FDC43-B558-491F-9F50-3DD016CA9A0B}" srcOrd="1" destOrd="0" parTransId="{38ED81B5-41D5-408D-A1D4-0A8A3AF77C32}" sibTransId="{15481C02-E414-4A6A-B572-6054C03A1997}"/>
    <dgm:cxn modelId="{03AC4DF9-F167-4552-8F47-13CED6EDC0C7}" type="presOf" srcId="{CF68CC26-D22D-47AB-A7EA-DD2B030A7B2B}" destId="{248B127C-92ED-4600-937B-A4651D331B94}" srcOrd="0" destOrd="0" presId="urn:microsoft.com/office/officeart/2005/8/layout/bProcess4"/>
    <dgm:cxn modelId="{5988AF71-0B2A-42ED-8DF9-31006B27AA6E}" type="presParOf" srcId="{5CEB4670-8EC6-4A48-B295-DA9DBC353F23}" destId="{011F6966-9650-49BE-9A74-ABE513FAFA01}" srcOrd="0" destOrd="0" presId="urn:microsoft.com/office/officeart/2005/8/layout/bProcess4"/>
    <dgm:cxn modelId="{9E339142-ED2B-4717-8922-062BEBECF051}" type="presParOf" srcId="{011F6966-9650-49BE-9A74-ABE513FAFA01}" destId="{5FFFA6CB-DE76-4141-B3C6-9201D34DB217}" srcOrd="0" destOrd="0" presId="urn:microsoft.com/office/officeart/2005/8/layout/bProcess4"/>
    <dgm:cxn modelId="{3BCF344C-5CBA-4485-9953-966EAB60B639}" type="presParOf" srcId="{011F6966-9650-49BE-9A74-ABE513FAFA01}" destId="{5F3DD0CA-F519-48CF-BC4B-7E165AC972BC}" srcOrd="1" destOrd="0" presId="urn:microsoft.com/office/officeart/2005/8/layout/bProcess4"/>
    <dgm:cxn modelId="{6CA46132-0148-4241-887F-D58A57626C9E}" type="presParOf" srcId="{5CEB4670-8EC6-4A48-B295-DA9DBC353F23}" destId="{D3D13A0C-570F-4E56-BAE1-A8C2849E69F9}" srcOrd="1" destOrd="0" presId="urn:microsoft.com/office/officeart/2005/8/layout/bProcess4"/>
    <dgm:cxn modelId="{47C0FADB-A488-44E2-877D-609A8EA4145D}" type="presParOf" srcId="{5CEB4670-8EC6-4A48-B295-DA9DBC353F23}" destId="{4E2358CB-1943-430C-9C81-DD6184483361}" srcOrd="2" destOrd="0" presId="urn:microsoft.com/office/officeart/2005/8/layout/bProcess4"/>
    <dgm:cxn modelId="{097AF5C3-25C7-4F78-BEF4-649DF587BD8C}" type="presParOf" srcId="{4E2358CB-1943-430C-9C81-DD6184483361}" destId="{8549C20B-089D-4B96-9DB8-7B0F68F3224E}" srcOrd="0" destOrd="0" presId="urn:microsoft.com/office/officeart/2005/8/layout/bProcess4"/>
    <dgm:cxn modelId="{EF3D1059-B5C3-4B24-95EC-060401EBCC6A}" type="presParOf" srcId="{4E2358CB-1943-430C-9C81-DD6184483361}" destId="{B0F9A537-5EF6-4BD4-9703-91AAC98FD8B3}" srcOrd="1" destOrd="0" presId="urn:microsoft.com/office/officeart/2005/8/layout/bProcess4"/>
    <dgm:cxn modelId="{F51159EB-CA64-4FBF-9EE5-8A96ACCF5107}" type="presParOf" srcId="{5CEB4670-8EC6-4A48-B295-DA9DBC353F23}" destId="{77EC7E7E-24B3-48FF-8958-CB337C18FDD9}" srcOrd="3" destOrd="0" presId="urn:microsoft.com/office/officeart/2005/8/layout/bProcess4"/>
    <dgm:cxn modelId="{4E59E9C9-CC3A-440D-A2A9-B79E5EE92185}" type="presParOf" srcId="{5CEB4670-8EC6-4A48-B295-DA9DBC353F23}" destId="{91CD489D-D938-4696-88D6-0CAF1BCDA0C6}" srcOrd="4" destOrd="0" presId="urn:microsoft.com/office/officeart/2005/8/layout/bProcess4"/>
    <dgm:cxn modelId="{8EE7D48E-469C-4C9A-9AD8-74CCFDB0DE85}" type="presParOf" srcId="{91CD489D-D938-4696-88D6-0CAF1BCDA0C6}" destId="{618594FB-8779-4332-B2EB-82F193A211B5}" srcOrd="0" destOrd="0" presId="urn:microsoft.com/office/officeart/2005/8/layout/bProcess4"/>
    <dgm:cxn modelId="{A979805C-923D-4424-A577-B2A79EE39EC1}" type="presParOf" srcId="{91CD489D-D938-4696-88D6-0CAF1BCDA0C6}" destId="{59EF9D6E-B27E-41F8-A326-4142BC352973}" srcOrd="1" destOrd="0" presId="urn:microsoft.com/office/officeart/2005/8/layout/bProcess4"/>
    <dgm:cxn modelId="{888C9F7B-7EFB-474C-8327-FA41EEF493C5}" type="presParOf" srcId="{5CEB4670-8EC6-4A48-B295-DA9DBC353F23}" destId="{8B34A7CC-B390-42D3-9E3A-256B45F05BA7}" srcOrd="5" destOrd="0" presId="urn:microsoft.com/office/officeart/2005/8/layout/bProcess4"/>
    <dgm:cxn modelId="{359BAE9E-3D9E-4EE5-84C6-BE4461495B09}" type="presParOf" srcId="{5CEB4670-8EC6-4A48-B295-DA9DBC353F23}" destId="{B23951B0-4A9B-4E9F-8DEA-B0DF811CE6C6}" srcOrd="6" destOrd="0" presId="urn:microsoft.com/office/officeart/2005/8/layout/bProcess4"/>
    <dgm:cxn modelId="{628B9A2A-9668-4DD5-BD32-04542D1480DA}" type="presParOf" srcId="{B23951B0-4A9B-4E9F-8DEA-B0DF811CE6C6}" destId="{B037E2BB-2424-421A-8286-32BE6E55DB29}" srcOrd="0" destOrd="0" presId="urn:microsoft.com/office/officeart/2005/8/layout/bProcess4"/>
    <dgm:cxn modelId="{6C625554-1E97-43F1-AA27-04084B17ACFD}" type="presParOf" srcId="{B23951B0-4A9B-4E9F-8DEA-B0DF811CE6C6}" destId="{0808A1F3-2264-4695-9375-17056588597F}" srcOrd="1" destOrd="0" presId="urn:microsoft.com/office/officeart/2005/8/layout/bProcess4"/>
    <dgm:cxn modelId="{0C78FD0C-0B4B-4F14-A833-03D010AC0D30}" type="presParOf" srcId="{5CEB4670-8EC6-4A48-B295-DA9DBC353F23}" destId="{2A93A03C-6358-4EBE-8CA0-176B13B48F0F}" srcOrd="7" destOrd="0" presId="urn:microsoft.com/office/officeart/2005/8/layout/bProcess4"/>
    <dgm:cxn modelId="{DE550777-94B3-4E52-87B1-4EEC56891429}" type="presParOf" srcId="{5CEB4670-8EC6-4A48-B295-DA9DBC353F23}" destId="{F48AB931-2308-4BA4-86F6-F437969B01C5}" srcOrd="8" destOrd="0" presId="urn:microsoft.com/office/officeart/2005/8/layout/bProcess4"/>
    <dgm:cxn modelId="{65B22DA9-3BD4-4852-81C0-51E4F1983682}" type="presParOf" srcId="{F48AB931-2308-4BA4-86F6-F437969B01C5}" destId="{A8D4819E-9492-4A15-8318-98ECB220EDE4}" srcOrd="0" destOrd="0" presId="urn:microsoft.com/office/officeart/2005/8/layout/bProcess4"/>
    <dgm:cxn modelId="{D38FEAE4-28D6-4225-96FE-70DCF86397E9}" type="presParOf" srcId="{F48AB931-2308-4BA4-86F6-F437969B01C5}" destId="{248B127C-92ED-4600-937B-A4651D331B94}" srcOrd="1" destOrd="0" presId="urn:microsoft.com/office/officeart/2005/8/layout/bProcess4"/>
    <dgm:cxn modelId="{77470BCB-13B1-4520-8DCB-D2EA23FEBA1E}" type="presParOf" srcId="{5CEB4670-8EC6-4A48-B295-DA9DBC353F23}" destId="{6F25FB19-DABD-4CD7-BE15-9B6487139A73}" srcOrd="9" destOrd="0" presId="urn:microsoft.com/office/officeart/2005/8/layout/bProcess4"/>
    <dgm:cxn modelId="{C1FD724D-9065-49EA-8AE3-C69662C60CE3}" type="presParOf" srcId="{5CEB4670-8EC6-4A48-B295-DA9DBC353F23}" destId="{A5DB3DB3-A2DB-4436-8995-01536F178799}" srcOrd="10" destOrd="0" presId="urn:microsoft.com/office/officeart/2005/8/layout/bProcess4"/>
    <dgm:cxn modelId="{345F5ED0-15D4-44BE-8B58-0C7B2ECE7E99}" type="presParOf" srcId="{A5DB3DB3-A2DB-4436-8995-01536F178799}" destId="{A1A179C6-D549-43FD-B2A0-60B9D44F3058}" srcOrd="0" destOrd="0" presId="urn:microsoft.com/office/officeart/2005/8/layout/bProcess4"/>
    <dgm:cxn modelId="{AABCF1AA-9B1E-4F46-856E-B574635C642D}" type="presParOf" srcId="{A5DB3DB3-A2DB-4436-8995-01536F178799}" destId="{33B4510B-89BA-43B1-81F3-5C3A91AA4C25}" srcOrd="1" destOrd="0" presId="urn:microsoft.com/office/officeart/2005/8/layout/bProcess4"/>
    <dgm:cxn modelId="{61AACB1B-671D-4EAD-B691-82DC2B04E118}" type="presParOf" srcId="{5CEB4670-8EC6-4A48-B295-DA9DBC353F23}" destId="{91084C2C-FD2B-48FD-B194-00AC544D58BC}" srcOrd="11" destOrd="0" presId="urn:microsoft.com/office/officeart/2005/8/layout/bProcess4"/>
    <dgm:cxn modelId="{EF1068B6-F0A8-46F0-98A5-C77B60DFFD69}" type="presParOf" srcId="{5CEB4670-8EC6-4A48-B295-DA9DBC353F23}" destId="{57D88639-FED3-47D3-AF5D-BC3395FBB4EE}" srcOrd="12" destOrd="0" presId="urn:microsoft.com/office/officeart/2005/8/layout/bProcess4"/>
    <dgm:cxn modelId="{998C4A09-F92F-45D5-B750-ED8E7220DB18}" type="presParOf" srcId="{57D88639-FED3-47D3-AF5D-BC3395FBB4EE}" destId="{D8DAE7F1-FB22-4039-8F67-FA96677E3769}" srcOrd="0" destOrd="0" presId="urn:microsoft.com/office/officeart/2005/8/layout/bProcess4"/>
    <dgm:cxn modelId="{A1B0EFF7-987D-48C9-A294-07667CB021AE}" type="presParOf" srcId="{57D88639-FED3-47D3-AF5D-BC3395FBB4EE}" destId="{FCD42EEA-F406-4A6B-813C-9AD5ADA5CED0}"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63FF02-9304-4C2E-A07D-05AF9D7C46C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01C18740-BA9C-42EE-93C1-849753E6F054}">
      <dgm:prSet phldrT="[Text]"/>
      <dgm:spPr/>
      <dgm:t>
        <a:bodyPr/>
        <a:lstStyle/>
        <a:p>
          <a:r>
            <a:rPr lang="en-US" dirty="0"/>
            <a:t>Request Wikipedia HTML</a:t>
          </a:r>
        </a:p>
      </dgm:t>
    </dgm:pt>
    <dgm:pt modelId="{F4D20CB4-A886-45FD-8EC1-B226C17D15D3}" type="parTrans" cxnId="{3F931B11-DD44-4710-B3B5-F2C1D475C5C2}">
      <dgm:prSet/>
      <dgm:spPr/>
      <dgm:t>
        <a:bodyPr/>
        <a:lstStyle/>
        <a:p>
          <a:endParaRPr lang="en-US"/>
        </a:p>
      </dgm:t>
    </dgm:pt>
    <dgm:pt modelId="{1D96E5D7-2BC6-472B-A272-06B8194E2124}" type="sibTrans" cxnId="{3F931B11-DD44-4710-B3B5-F2C1D475C5C2}">
      <dgm:prSet/>
      <dgm:spPr/>
      <dgm:t>
        <a:bodyPr/>
        <a:lstStyle/>
        <a:p>
          <a:endParaRPr lang="en-US"/>
        </a:p>
      </dgm:t>
    </dgm:pt>
    <dgm:pt modelId="{CA1FDC43-B558-491F-9F50-3DD016CA9A0B}">
      <dgm:prSet phldrT="[Text]"/>
      <dgm:spPr/>
      <dgm:t>
        <a:bodyPr/>
        <a:lstStyle/>
        <a:p>
          <a:r>
            <a:rPr lang="en-US" spc="-15" dirty="0" err="1">
              <a:solidFill>
                <a:srgbClr val="FFFFFF"/>
              </a:solidFill>
              <a:latin typeface="Carlito"/>
              <a:cs typeface="Carlito"/>
            </a:rPr>
            <a:t>BeautifulSoup</a:t>
          </a:r>
          <a:endParaRPr lang="en-US" dirty="0">
            <a:latin typeface="Carlito"/>
            <a:cs typeface="Carlito"/>
          </a:endParaRPr>
        </a:p>
        <a:p>
          <a:r>
            <a:rPr lang="en-US" spc="-20" dirty="0">
              <a:solidFill>
                <a:srgbClr val="FFFFFF"/>
              </a:solidFill>
              <a:latin typeface="Carlito"/>
              <a:cs typeface="Carlito"/>
            </a:rPr>
            <a:t>html5lib</a:t>
          </a:r>
          <a:r>
            <a:rPr lang="en-US" spc="-105" dirty="0">
              <a:solidFill>
                <a:srgbClr val="FFFFFF"/>
              </a:solidFill>
              <a:latin typeface="Carlito"/>
              <a:cs typeface="Carlito"/>
            </a:rPr>
            <a:t> </a:t>
          </a:r>
          <a:r>
            <a:rPr lang="en-US" spc="-35" dirty="0">
              <a:solidFill>
                <a:srgbClr val="FFFFFF"/>
              </a:solidFill>
              <a:latin typeface="Carlito"/>
              <a:cs typeface="Carlito"/>
            </a:rPr>
            <a:t>Parser</a:t>
          </a:r>
          <a:endParaRPr lang="en-US" dirty="0"/>
        </a:p>
      </dgm:t>
    </dgm:pt>
    <dgm:pt modelId="{38ED81B5-41D5-408D-A1D4-0A8A3AF77C32}" type="parTrans" cxnId="{F211DDEF-4E38-485E-9242-8E47546D7B26}">
      <dgm:prSet/>
      <dgm:spPr/>
      <dgm:t>
        <a:bodyPr/>
        <a:lstStyle/>
        <a:p>
          <a:endParaRPr lang="en-US"/>
        </a:p>
      </dgm:t>
    </dgm:pt>
    <dgm:pt modelId="{15481C02-E414-4A6A-B572-6054C03A1997}" type="sibTrans" cxnId="{F211DDEF-4E38-485E-9242-8E47546D7B26}">
      <dgm:prSet/>
      <dgm:spPr/>
      <dgm:t>
        <a:bodyPr/>
        <a:lstStyle/>
        <a:p>
          <a:endParaRPr lang="en-US"/>
        </a:p>
      </dgm:t>
    </dgm:pt>
    <dgm:pt modelId="{36C59ECD-F900-46AE-BAEE-D318471EED7B}">
      <dgm:prSet phldrT="[Text]"/>
      <dgm:spPr/>
      <dgm:t>
        <a:bodyPr/>
        <a:lstStyle/>
        <a:p>
          <a:r>
            <a:rPr lang="en-US" dirty="0"/>
            <a:t>Locate Launch Info Table within HTML</a:t>
          </a:r>
        </a:p>
      </dgm:t>
    </dgm:pt>
    <dgm:pt modelId="{B2F666A5-8BB3-4663-9E0F-325BA1AF47FA}" type="parTrans" cxnId="{A1E9C7BE-409D-45B6-9B44-ECFB9286730D}">
      <dgm:prSet/>
      <dgm:spPr/>
      <dgm:t>
        <a:bodyPr/>
        <a:lstStyle/>
        <a:p>
          <a:endParaRPr lang="en-US"/>
        </a:p>
      </dgm:t>
    </dgm:pt>
    <dgm:pt modelId="{08DA77DB-550C-4751-8D69-51D59D431CF5}" type="sibTrans" cxnId="{A1E9C7BE-409D-45B6-9B44-ECFB9286730D}">
      <dgm:prSet/>
      <dgm:spPr/>
      <dgm:t>
        <a:bodyPr/>
        <a:lstStyle/>
        <a:p>
          <a:endParaRPr lang="en-US"/>
        </a:p>
      </dgm:t>
    </dgm:pt>
    <dgm:pt modelId="{BFED9C72-85E0-444C-A424-B676E7613550}">
      <dgm:prSet phldrT="[Text]"/>
      <dgm:spPr/>
      <dgm:t>
        <a:bodyPr/>
        <a:lstStyle/>
        <a:p>
          <a:r>
            <a:rPr lang="en-US" dirty="0"/>
            <a:t>Create Dictionary</a:t>
          </a:r>
        </a:p>
      </dgm:t>
    </dgm:pt>
    <dgm:pt modelId="{49B0DC79-369E-4866-BD2D-E86DF598EE19}" type="parTrans" cxnId="{B3DFFB01-7176-414B-A974-CDA01E9F0C9F}">
      <dgm:prSet/>
      <dgm:spPr/>
      <dgm:t>
        <a:bodyPr/>
        <a:lstStyle/>
        <a:p>
          <a:endParaRPr lang="en-US"/>
        </a:p>
      </dgm:t>
    </dgm:pt>
    <dgm:pt modelId="{A295932F-7F10-4CDA-8793-2FCB43F3CFA3}" type="sibTrans" cxnId="{B3DFFB01-7176-414B-A974-CDA01E9F0C9F}">
      <dgm:prSet/>
      <dgm:spPr/>
      <dgm:t>
        <a:bodyPr/>
        <a:lstStyle/>
        <a:p>
          <a:endParaRPr lang="en-US"/>
        </a:p>
      </dgm:t>
    </dgm:pt>
    <dgm:pt modelId="{CF68CC26-D22D-47AB-A7EA-DD2B030A7B2B}">
      <dgm:prSet phldrT="[Text]"/>
      <dgm:spPr/>
      <dgm:t>
        <a:bodyPr/>
        <a:lstStyle/>
        <a:p>
          <a:r>
            <a:rPr lang="en-US" dirty="0"/>
            <a:t>Iterate through table to extract data to dictionary</a:t>
          </a:r>
        </a:p>
      </dgm:t>
    </dgm:pt>
    <dgm:pt modelId="{416D8479-8DEB-4815-BB23-8097DBDCF649}" type="parTrans" cxnId="{FBE5ECA7-4ED9-4DF7-A06F-807718EB6C8D}">
      <dgm:prSet/>
      <dgm:spPr/>
      <dgm:t>
        <a:bodyPr/>
        <a:lstStyle/>
        <a:p>
          <a:endParaRPr lang="en-US"/>
        </a:p>
      </dgm:t>
    </dgm:pt>
    <dgm:pt modelId="{0F12D452-CF40-46E8-9DC2-D8AA7AB52552}" type="sibTrans" cxnId="{FBE5ECA7-4ED9-4DF7-A06F-807718EB6C8D}">
      <dgm:prSet/>
      <dgm:spPr/>
      <dgm:t>
        <a:bodyPr/>
        <a:lstStyle/>
        <a:p>
          <a:endParaRPr lang="en-US"/>
        </a:p>
      </dgm:t>
    </dgm:pt>
    <dgm:pt modelId="{F606C288-6462-4240-B4F6-B8BFA6EF643B}">
      <dgm:prSet phldrT="[Text]"/>
      <dgm:spPr/>
      <dgm:t>
        <a:bodyPr/>
        <a:lstStyle/>
        <a:p>
          <a:r>
            <a:rPr lang="en-US" dirty="0"/>
            <a:t>Dictionary to </a:t>
          </a:r>
          <a:r>
            <a:rPr lang="en-US" dirty="0" err="1"/>
            <a:t>DataFrame</a:t>
          </a:r>
          <a:r>
            <a:rPr lang="en-US" dirty="0"/>
            <a:t> for Processing</a:t>
          </a:r>
        </a:p>
      </dgm:t>
    </dgm:pt>
    <dgm:pt modelId="{F8B8DEAF-3FF7-416D-AC39-CCF901FD46A5}" type="parTrans" cxnId="{E5AE1080-C991-447F-91A3-BECFE224E83A}">
      <dgm:prSet/>
      <dgm:spPr/>
      <dgm:t>
        <a:bodyPr/>
        <a:lstStyle/>
        <a:p>
          <a:endParaRPr lang="en-US"/>
        </a:p>
      </dgm:t>
    </dgm:pt>
    <dgm:pt modelId="{4C84D2E2-5678-42F3-B532-3B3B3068B075}" type="sibTrans" cxnId="{E5AE1080-C991-447F-91A3-BECFE224E83A}">
      <dgm:prSet/>
      <dgm:spPr/>
      <dgm:t>
        <a:bodyPr/>
        <a:lstStyle/>
        <a:p>
          <a:endParaRPr lang="en-US"/>
        </a:p>
      </dgm:t>
    </dgm:pt>
    <dgm:pt modelId="{5CEB4670-8EC6-4A48-B295-DA9DBC353F23}" type="pres">
      <dgm:prSet presAssocID="{6663FF02-9304-4C2E-A07D-05AF9D7C46C3}" presName="Name0" presStyleCnt="0">
        <dgm:presLayoutVars>
          <dgm:dir/>
          <dgm:resizeHandles/>
        </dgm:presLayoutVars>
      </dgm:prSet>
      <dgm:spPr/>
    </dgm:pt>
    <dgm:pt modelId="{011F6966-9650-49BE-9A74-ABE513FAFA01}" type="pres">
      <dgm:prSet presAssocID="{01C18740-BA9C-42EE-93C1-849753E6F054}" presName="compNode" presStyleCnt="0"/>
      <dgm:spPr/>
    </dgm:pt>
    <dgm:pt modelId="{5FFFA6CB-DE76-4141-B3C6-9201D34DB217}" type="pres">
      <dgm:prSet presAssocID="{01C18740-BA9C-42EE-93C1-849753E6F054}" presName="dummyConnPt" presStyleCnt="0"/>
      <dgm:spPr/>
    </dgm:pt>
    <dgm:pt modelId="{5F3DD0CA-F519-48CF-BC4B-7E165AC972BC}" type="pres">
      <dgm:prSet presAssocID="{01C18740-BA9C-42EE-93C1-849753E6F054}" presName="node" presStyleLbl="node1" presStyleIdx="0" presStyleCnt="6">
        <dgm:presLayoutVars>
          <dgm:bulletEnabled val="1"/>
        </dgm:presLayoutVars>
      </dgm:prSet>
      <dgm:spPr/>
    </dgm:pt>
    <dgm:pt modelId="{D3D13A0C-570F-4E56-BAE1-A8C2849E69F9}" type="pres">
      <dgm:prSet presAssocID="{1D96E5D7-2BC6-472B-A272-06B8194E2124}" presName="sibTrans" presStyleLbl="bgSibTrans2D1" presStyleIdx="0" presStyleCnt="5"/>
      <dgm:spPr/>
    </dgm:pt>
    <dgm:pt modelId="{4E2358CB-1943-430C-9C81-DD6184483361}" type="pres">
      <dgm:prSet presAssocID="{CA1FDC43-B558-491F-9F50-3DD016CA9A0B}" presName="compNode" presStyleCnt="0"/>
      <dgm:spPr/>
    </dgm:pt>
    <dgm:pt modelId="{8549C20B-089D-4B96-9DB8-7B0F68F3224E}" type="pres">
      <dgm:prSet presAssocID="{CA1FDC43-B558-491F-9F50-3DD016CA9A0B}" presName="dummyConnPt" presStyleCnt="0"/>
      <dgm:spPr/>
    </dgm:pt>
    <dgm:pt modelId="{B0F9A537-5EF6-4BD4-9703-91AAC98FD8B3}" type="pres">
      <dgm:prSet presAssocID="{CA1FDC43-B558-491F-9F50-3DD016CA9A0B}" presName="node" presStyleLbl="node1" presStyleIdx="1" presStyleCnt="6">
        <dgm:presLayoutVars>
          <dgm:bulletEnabled val="1"/>
        </dgm:presLayoutVars>
      </dgm:prSet>
      <dgm:spPr/>
    </dgm:pt>
    <dgm:pt modelId="{77EC7E7E-24B3-48FF-8958-CB337C18FDD9}" type="pres">
      <dgm:prSet presAssocID="{15481C02-E414-4A6A-B572-6054C03A1997}" presName="sibTrans" presStyleLbl="bgSibTrans2D1" presStyleIdx="1" presStyleCnt="5"/>
      <dgm:spPr/>
    </dgm:pt>
    <dgm:pt modelId="{91CD489D-D938-4696-88D6-0CAF1BCDA0C6}" type="pres">
      <dgm:prSet presAssocID="{36C59ECD-F900-46AE-BAEE-D318471EED7B}" presName="compNode" presStyleCnt="0"/>
      <dgm:spPr/>
    </dgm:pt>
    <dgm:pt modelId="{618594FB-8779-4332-B2EB-82F193A211B5}" type="pres">
      <dgm:prSet presAssocID="{36C59ECD-F900-46AE-BAEE-D318471EED7B}" presName="dummyConnPt" presStyleCnt="0"/>
      <dgm:spPr/>
    </dgm:pt>
    <dgm:pt modelId="{59EF9D6E-B27E-41F8-A326-4142BC352973}" type="pres">
      <dgm:prSet presAssocID="{36C59ECD-F900-46AE-BAEE-D318471EED7B}" presName="node" presStyleLbl="node1" presStyleIdx="2" presStyleCnt="6">
        <dgm:presLayoutVars>
          <dgm:bulletEnabled val="1"/>
        </dgm:presLayoutVars>
      </dgm:prSet>
      <dgm:spPr/>
    </dgm:pt>
    <dgm:pt modelId="{8B34A7CC-B390-42D3-9E3A-256B45F05BA7}" type="pres">
      <dgm:prSet presAssocID="{08DA77DB-550C-4751-8D69-51D59D431CF5}" presName="sibTrans" presStyleLbl="bgSibTrans2D1" presStyleIdx="2" presStyleCnt="5"/>
      <dgm:spPr/>
    </dgm:pt>
    <dgm:pt modelId="{B23951B0-4A9B-4E9F-8DEA-B0DF811CE6C6}" type="pres">
      <dgm:prSet presAssocID="{BFED9C72-85E0-444C-A424-B676E7613550}" presName="compNode" presStyleCnt="0"/>
      <dgm:spPr/>
    </dgm:pt>
    <dgm:pt modelId="{B037E2BB-2424-421A-8286-32BE6E55DB29}" type="pres">
      <dgm:prSet presAssocID="{BFED9C72-85E0-444C-A424-B676E7613550}" presName="dummyConnPt" presStyleCnt="0"/>
      <dgm:spPr/>
    </dgm:pt>
    <dgm:pt modelId="{0808A1F3-2264-4695-9375-17056588597F}" type="pres">
      <dgm:prSet presAssocID="{BFED9C72-85E0-444C-A424-B676E7613550}" presName="node" presStyleLbl="node1" presStyleIdx="3" presStyleCnt="6">
        <dgm:presLayoutVars>
          <dgm:bulletEnabled val="1"/>
        </dgm:presLayoutVars>
      </dgm:prSet>
      <dgm:spPr/>
    </dgm:pt>
    <dgm:pt modelId="{2A93A03C-6358-4EBE-8CA0-176B13B48F0F}" type="pres">
      <dgm:prSet presAssocID="{A295932F-7F10-4CDA-8793-2FCB43F3CFA3}" presName="sibTrans" presStyleLbl="bgSibTrans2D1" presStyleIdx="3" presStyleCnt="5"/>
      <dgm:spPr/>
    </dgm:pt>
    <dgm:pt modelId="{F48AB931-2308-4BA4-86F6-F437969B01C5}" type="pres">
      <dgm:prSet presAssocID="{CF68CC26-D22D-47AB-A7EA-DD2B030A7B2B}" presName="compNode" presStyleCnt="0"/>
      <dgm:spPr/>
    </dgm:pt>
    <dgm:pt modelId="{A8D4819E-9492-4A15-8318-98ECB220EDE4}" type="pres">
      <dgm:prSet presAssocID="{CF68CC26-D22D-47AB-A7EA-DD2B030A7B2B}" presName="dummyConnPt" presStyleCnt="0"/>
      <dgm:spPr/>
    </dgm:pt>
    <dgm:pt modelId="{248B127C-92ED-4600-937B-A4651D331B94}" type="pres">
      <dgm:prSet presAssocID="{CF68CC26-D22D-47AB-A7EA-DD2B030A7B2B}" presName="node" presStyleLbl="node1" presStyleIdx="4" presStyleCnt="6">
        <dgm:presLayoutVars>
          <dgm:bulletEnabled val="1"/>
        </dgm:presLayoutVars>
      </dgm:prSet>
      <dgm:spPr/>
    </dgm:pt>
    <dgm:pt modelId="{6F25FB19-DABD-4CD7-BE15-9B6487139A73}" type="pres">
      <dgm:prSet presAssocID="{0F12D452-CF40-46E8-9DC2-D8AA7AB52552}" presName="sibTrans" presStyleLbl="bgSibTrans2D1" presStyleIdx="4" presStyleCnt="5"/>
      <dgm:spPr/>
    </dgm:pt>
    <dgm:pt modelId="{A5DB3DB3-A2DB-4436-8995-01536F178799}" type="pres">
      <dgm:prSet presAssocID="{F606C288-6462-4240-B4F6-B8BFA6EF643B}" presName="compNode" presStyleCnt="0"/>
      <dgm:spPr/>
    </dgm:pt>
    <dgm:pt modelId="{A1A179C6-D549-43FD-B2A0-60B9D44F3058}" type="pres">
      <dgm:prSet presAssocID="{F606C288-6462-4240-B4F6-B8BFA6EF643B}" presName="dummyConnPt" presStyleCnt="0"/>
      <dgm:spPr/>
    </dgm:pt>
    <dgm:pt modelId="{33B4510B-89BA-43B1-81F3-5C3A91AA4C25}" type="pres">
      <dgm:prSet presAssocID="{F606C288-6462-4240-B4F6-B8BFA6EF643B}" presName="node" presStyleLbl="node1" presStyleIdx="5" presStyleCnt="6">
        <dgm:presLayoutVars>
          <dgm:bulletEnabled val="1"/>
        </dgm:presLayoutVars>
      </dgm:prSet>
      <dgm:spPr/>
    </dgm:pt>
  </dgm:ptLst>
  <dgm:cxnLst>
    <dgm:cxn modelId="{B3DFFB01-7176-414B-A974-CDA01E9F0C9F}" srcId="{6663FF02-9304-4C2E-A07D-05AF9D7C46C3}" destId="{BFED9C72-85E0-444C-A424-B676E7613550}" srcOrd="3" destOrd="0" parTransId="{49B0DC79-369E-4866-BD2D-E86DF598EE19}" sibTransId="{A295932F-7F10-4CDA-8793-2FCB43F3CFA3}"/>
    <dgm:cxn modelId="{3F931B11-DD44-4710-B3B5-F2C1D475C5C2}" srcId="{6663FF02-9304-4C2E-A07D-05AF9D7C46C3}" destId="{01C18740-BA9C-42EE-93C1-849753E6F054}" srcOrd="0" destOrd="0" parTransId="{F4D20CB4-A886-45FD-8EC1-B226C17D15D3}" sibTransId="{1D96E5D7-2BC6-472B-A272-06B8194E2124}"/>
    <dgm:cxn modelId="{D5059213-3BE8-4BC1-960F-13AA6B98370E}" type="presOf" srcId="{BFED9C72-85E0-444C-A424-B676E7613550}" destId="{0808A1F3-2264-4695-9375-17056588597F}" srcOrd="0" destOrd="0" presId="urn:microsoft.com/office/officeart/2005/8/layout/bProcess4"/>
    <dgm:cxn modelId="{34DF8B1D-9B65-4D2B-B92E-00A8E5C83EE1}" type="presOf" srcId="{CA1FDC43-B558-491F-9F50-3DD016CA9A0B}" destId="{B0F9A537-5EF6-4BD4-9703-91AAC98FD8B3}" srcOrd="0" destOrd="0" presId="urn:microsoft.com/office/officeart/2005/8/layout/bProcess4"/>
    <dgm:cxn modelId="{4015C826-2A4F-43F8-9A5E-304B4671275B}" type="presOf" srcId="{36C59ECD-F900-46AE-BAEE-D318471EED7B}" destId="{59EF9D6E-B27E-41F8-A326-4142BC352973}" srcOrd="0" destOrd="0" presId="urn:microsoft.com/office/officeart/2005/8/layout/bProcess4"/>
    <dgm:cxn modelId="{A097EE63-1687-4EB6-ADC1-88F8F4800C2E}" type="presOf" srcId="{15481C02-E414-4A6A-B572-6054C03A1997}" destId="{77EC7E7E-24B3-48FF-8958-CB337C18FDD9}" srcOrd="0" destOrd="0" presId="urn:microsoft.com/office/officeart/2005/8/layout/bProcess4"/>
    <dgm:cxn modelId="{6B627647-852B-472C-9773-977033FCC941}" type="presOf" srcId="{01C18740-BA9C-42EE-93C1-849753E6F054}" destId="{5F3DD0CA-F519-48CF-BC4B-7E165AC972BC}" srcOrd="0" destOrd="0" presId="urn:microsoft.com/office/officeart/2005/8/layout/bProcess4"/>
    <dgm:cxn modelId="{D9022958-32D9-4618-ACA4-E4AD05C60838}" type="presOf" srcId="{6663FF02-9304-4C2E-A07D-05AF9D7C46C3}" destId="{5CEB4670-8EC6-4A48-B295-DA9DBC353F23}" srcOrd="0" destOrd="0" presId="urn:microsoft.com/office/officeart/2005/8/layout/bProcess4"/>
    <dgm:cxn modelId="{EBFA007F-4DD9-422E-858E-E6AC367D875A}" type="presOf" srcId="{A295932F-7F10-4CDA-8793-2FCB43F3CFA3}" destId="{2A93A03C-6358-4EBE-8CA0-176B13B48F0F}" srcOrd="0" destOrd="0" presId="urn:microsoft.com/office/officeart/2005/8/layout/bProcess4"/>
    <dgm:cxn modelId="{E5AE1080-C991-447F-91A3-BECFE224E83A}" srcId="{6663FF02-9304-4C2E-A07D-05AF9D7C46C3}" destId="{F606C288-6462-4240-B4F6-B8BFA6EF643B}" srcOrd="5" destOrd="0" parTransId="{F8B8DEAF-3FF7-416D-AC39-CCF901FD46A5}" sibTransId="{4C84D2E2-5678-42F3-B532-3B3B3068B075}"/>
    <dgm:cxn modelId="{FBE5ECA7-4ED9-4DF7-A06F-807718EB6C8D}" srcId="{6663FF02-9304-4C2E-A07D-05AF9D7C46C3}" destId="{CF68CC26-D22D-47AB-A7EA-DD2B030A7B2B}" srcOrd="4" destOrd="0" parTransId="{416D8479-8DEB-4815-BB23-8097DBDCF649}" sibTransId="{0F12D452-CF40-46E8-9DC2-D8AA7AB52552}"/>
    <dgm:cxn modelId="{AB9FE8B2-B45E-45AD-BF14-5234E3F7E09A}" type="presOf" srcId="{0F12D452-CF40-46E8-9DC2-D8AA7AB52552}" destId="{6F25FB19-DABD-4CD7-BE15-9B6487139A73}" srcOrd="0" destOrd="0" presId="urn:microsoft.com/office/officeart/2005/8/layout/bProcess4"/>
    <dgm:cxn modelId="{AD8335B3-E225-4EC7-A44B-D89A7E4DEA77}" type="presOf" srcId="{1D96E5D7-2BC6-472B-A272-06B8194E2124}" destId="{D3D13A0C-570F-4E56-BAE1-A8C2849E69F9}" srcOrd="0" destOrd="0" presId="urn:microsoft.com/office/officeart/2005/8/layout/bProcess4"/>
    <dgm:cxn modelId="{C6A004B6-DE6E-45A8-931E-BA48C743BE6A}" type="presOf" srcId="{F606C288-6462-4240-B4F6-B8BFA6EF643B}" destId="{33B4510B-89BA-43B1-81F3-5C3A91AA4C25}" srcOrd="0" destOrd="0" presId="urn:microsoft.com/office/officeart/2005/8/layout/bProcess4"/>
    <dgm:cxn modelId="{A1E9C7BE-409D-45B6-9B44-ECFB9286730D}" srcId="{6663FF02-9304-4C2E-A07D-05AF9D7C46C3}" destId="{36C59ECD-F900-46AE-BAEE-D318471EED7B}" srcOrd="2" destOrd="0" parTransId="{B2F666A5-8BB3-4663-9E0F-325BA1AF47FA}" sibTransId="{08DA77DB-550C-4751-8D69-51D59D431CF5}"/>
    <dgm:cxn modelId="{EFC3FFE4-6BB7-4377-BD17-E49145AAECF3}" type="presOf" srcId="{08DA77DB-550C-4751-8D69-51D59D431CF5}" destId="{8B34A7CC-B390-42D3-9E3A-256B45F05BA7}" srcOrd="0" destOrd="0" presId="urn:microsoft.com/office/officeart/2005/8/layout/bProcess4"/>
    <dgm:cxn modelId="{F211DDEF-4E38-485E-9242-8E47546D7B26}" srcId="{6663FF02-9304-4C2E-A07D-05AF9D7C46C3}" destId="{CA1FDC43-B558-491F-9F50-3DD016CA9A0B}" srcOrd="1" destOrd="0" parTransId="{38ED81B5-41D5-408D-A1D4-0A8A3AF77C32}" sibTransId="{15481C02-E414-4A6A-B572-6054C03A1997}"/>
    <dgm:cxn modelId="{03AC4DF9-F167-4552-8F47-13CED6EDC0C7}" type="presOf" srcId="{CF68CC26-D22D-47AB-A7EA-DD2B030A7B2B}" destId="{248B127C-92ED-4600-937B-A4651D331B94}" srcOrd="0" destOrd="0" presId="urn:microsoft.com/office/officeart/2005/8/layout/bProcess4"/>
    <dgm:cxn modelId="{5988AF71-0B2A-42ED-8DF9-31006B27AA6E}" type="presParOf" srcId="{5CEB4670-8EC6-4A48-B295-DA9DBC353F23}" destId="{011F6966-9650-49BE-9A74-ABE513FAFA01}" srcOrd="0" destOrd="0" presId="urn:microsoft.com/office/officeart/2005/8/layout/bProcess4"/>
    <dgm:cxn modelId="{9E339142-ED2B-4717-8922-062BEBECF051}" type="presParOf" srcId="{011F6966-9650-49BE-9A74-ABE513FAFA01}" destId="{5FFFA6CB-DE76-4141-B3C6-9201D34DB217}" srcOrd="0" destOrd="0" presId="urn:microsoft.com/office/officeart/2005/8/layout/bProcess4"/>
    <dgm:cxn modelId="{3BCF344C-5CBA-4485-9953-966EAB60B639}" type="presParOf" srcId="{011F6966-9650-49BE-9A74-ABE513FAFA01}" destId="{5F3DD0CA-F519-48CF-BC4B-7E165AC972BC}" srcOrd="1" destOrd="0" presId="urn:microsoft.com/office/officeart/2005/8/layout/bProcess4"/>
    <dgm:cxn modelId="{6CA46132-0148-4241-887F-D58A57626C9E}" type="presParOf" srcId="{5CEB4670-8EC6-4A48-B295-DA9DBC353F23}" destId="{D3D13A0C-570F-4E56-BAE1-A8C2849E69F9}" srcOrd="1" destOrd="0" presId="urn:microsoft.com/office/officeart/2005/8/layout/bProcess4"/>
    <dgm:cxn modelId="{47C0FADB-A488-44E2-877D-609A8EA4145D}" type="presParOf" srcId="{5CEB4670-8EC6-4A48-B295-DA9DBC353F23}" destId="{4E2358CB-1943-430C-9C81-DD6184483361}" srcOrd="2" destOrd="0" presId="urn:microsoft.com/office/officeart/2005/8/layout/bProcess4"/>
    <dgm:cxn modelId="{097AF5C3-25C7-4F78-BEF4-649DF587BD8C}" type="presParOf" srcId="{4E2358CB-1943-430C-9C81-DD6184483361}" destId="{8549C20B-089D-4B96-9DB8-7B0F68F3224E}" srcOrd="0" destOrd="0" presId="urn:microsoft.com/office/officeart/2005/8/layout/bProcess4"/>
    <dgm:cxn modelId="{EF3D1059-B5C3-4B24-95EC-060401EBCC6A}" type="presParOf" srcId="{4E2358CB-1943-430C-9C81-DD6184483361}" destId="{B0F9A537-5EF6-4BD4-9703-91AAC98FD8B3}" srcOrd="1" destOrd="0" presId="urn:microsoft.com/office/officeart/2005/8/layout/bProcess4"/>
    <dgm:cxn modelId="{F51159EB-CA64-4FBF-9EE5-8A96ACCF5107}" type="presParOf" srcId="{5CEB4670-8EC6-4A48-B295-DA9DBC353F23}" destId="{77EC7E7E-24B3-48FF-8958-CB337C18FDD9}" srcOrd="3" destOrd="0" presId="urn:microsoft.com/office/officeart/2005/8/layout/bProcess4"/>
    <dgm:cxn modelId="{4E59E9C9-CC3A-440D-A2A9-B79E5EE92185}" type="presParOf" srcId="{5CEB4670-8EC6-4A48-B295-DA9DBC353F23}" destId="{91CD489D-D938-4696-88D6-0CAF1BCDA0C6}" srcOrd="4" destOrd="0" presId="urn:microsoft.com/office/officeart/2005/8/layout/bProcess4"/>
    <dgm:cxn modelId="{8EE7D48E-469C-4C9A-9AD8-74CCFDB0DE85}" type="presParOf" srcId="{91CD489D-D938-4696-88D6-0CAF1BCDA0C6}" destId="{618594FB-8779-4332-B2EB-82F193A211B5}" srcOrd="0" destOrd="0" presId="urn:microsoft.com/office/officeart/2005/8/layout/bProcess4"/>
    <dgm:cxn modelId="{A979805C-923D-4424-A577-B2A79EE39EC1}" type="presParOf" srcId="{91CD489D-D938-4696-88D6-0CAF1BCDA0C6}" destId="{59EF9D6E-B27E-41F8-A326-4142BC352973}" srcOrd="1" destOrd="0" presId="urn:microsoft.com/office/officeart/2005/8/layout/bProcess4"/>
    <dgm:cxn modelId="{888C9F7B-7EFB-474C-8327-FA41EEF493C5}" type="presParOf" srcId="{5CEB4670-8EC6-4A48-B295-DA9DBC353F23}" destId="{8B34A7CC-B390-42D3-9E3A-256B45F05BA7}" srcOrd="5" destOrd="0" presId="urn:microsoft.com/office/officeart/2005/8/layout/bProcess4"/>
    <dgm:cxn modelId="{359BAE9E-3D9E-4EE5-84C6-BE4461495B09}" type="presParOf" srcId="{5CEB4670-8EC6-4A48-B295-DA9DBC353F23}" destId="{B23951B0-4A9B-4E9F-8DEA-B0DF811CE6C6}" srcOrd="6" destOrd="0" presId="urn:microsoft.com/office/officeart/2005/8/layout/bProcess4"/>
    <dgm:cxn modelId="{628B9A2A-9668-4DD5-BD32-04542D1480DA}" type="presParOf" srcId="{B23951B0-4A9B-4E9F-8DEA-B0DF811CE6C6}" destId="{B037E2BB-2424-421A-8286-32BE6E55DB29}" srcOrd="0" destOrd="0" presId="urn:microsoft.com/office/officeart/2005/8/layout/bProcess4"/>
    <dgm:cxn modelId="{6C625554-1E97-43F1-AA27-04084B17ACFD}" type="presParOf" srcId="{B23951B0-4A9B-4E9F-8DEA-B0DF811CE6C6}" destId="{0808A1F3-2264-4695-9375-17056588597F}" srcOrd="1" destOrd="0" presId="urn:microsoft.com/office/officeart/2005/8/layout/bProcess4"/>
    <dgm:cxn modelId="{0C78FD0C-0B4B-4F14-A833-03D010AC0D30}" type="presParOf" srcId="{5CEB4670-8EC6-4A48-B295-DA9DBC353F23}" destId="{2A93A03C-6358-4EBE-8CA0-176B13B48F0F}" srcOrd="7" destOrd="0" presId="urn:microsoft.com/office/officeart/2005/8/layout/bProcess4"/>
    <dgm:cxn modelId="{DE550777-94B3-4E52-87B1-4EEC56891429}" type="presParOf" srcId="{5CEB4670-8EC6-4A48-B295-DA9DBC353F23}" destId="{F48AB931-2308-4BA4-86F6-F437969B01C5}" srcOrd="8" destOrd="0" presId="urn:microsoft.com/office/officeart/2005/8/layout/bProcess4"/>
    <dgm:cxn modelId="{65B22DA9-3BD4-4852-81C0-51E4F1983682}" type="presParOf" srcId="{F48AB931-2308-4BA4-86F6-F437969B01C5}" destId="{A8D4819E-9492-4A15-8318-98ECB220EDE4}" srcOrd="0" destOrd="0" presId="urn:microsoft.com/office/officeart/2005/8/layout/bProcess4"/>
    <dgm:cxn modelId="{D38FEAE4-28D6-4225-96FE-70DCF86397E9}" type="presParOf" srcId="{F48AB931-2308-4BA4-86F6-F437969B01C5}" destId="{248B127C-92ED-4600-937B-A4651D331B94}" srcOrd="1" destOrd="0" presId="urn:microsoft.com/office/officeart/2005/8/layout/bProcess4"/>
    <dgm:cxn modelId="{77470BCB-13B1-4520-8DCB-D2EA23FEBA1E}" type="presParOf" srcId="{5CEB4670-8EC6-4A48-B295-DA9DBC353F23}" destId="{6F25FB19-DABD-4CD7-BE15-9B6487139A73}" srcOrd="9" destOrd="0" presId="urn:microsoft.com/office/officeart/2005/8/layout/bProcess4"/>
    <dgm:cxn modelId="{C1FD724D-9065-49EA-8AE3-C69662C60CE3}" type="presParOf" srcId="{5CEB4670-8EC6-4A48-B295-DA9DBC353F23}" destId="{A5DB3DB3-A2DB-4436-8995-01536F178799}" srcOrd="10" destOrd="0" presId="urn:microsoft.com/office/officeart/2005/8/layout/bProcess4"/>
    <dgm:cxn modelId="{345F5ED0-15D4-44BE-8B58-0C7B2ECE7E99}" type="presParOf" srcId="{A5DB3DB3-A2DB-4436-8995-01536F178799}" destId="{A1A179C6-D549-43FD-B2A0-60B9D44F3058}" srcOrd="0" destOrd="0" presId="urn:microsoft.com/office/officeart/2005/8/layout/bProcess4"/>
    <dgm:cxn modelId="{AABCF1AA-9B1E-4F46-856E-B574635C642D}" type="presParOf" srcId="{A5DB3DB3-A2DB-4436-8995-01536F178799}" destId="{33B4510B-89BA-43B1-81F3-5C3A91AA4C25}"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29EF68-C346-48C9-8D9D-CD3D2B748C0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A2C34124-80C0-4997-8762-9CCD843046C7}">
      <dgm:prSet phldrT="[Text]"/>
      <dgm:spPr/>
      <dgm:t>
        <a:bodyPr/>
        <a:lstStyle/>
        <a:p>
          <a:r>
            <a:rPr lang="en-US" dirty="0"/>
            <a:t>Split Class Column from Dataset</a:t>
          </a:r>
        </a:p>
      </dgm:t>
    </dgm:pt>
    <dgm:pt modelId="{CC85D751-610A-4041-A3BD-1191C0404694}" type="parTrans" cxnId="{BF0EC1C0-51B6-4CF8-8098-E674F83243DC}">
      <dgm:prSet/>
      <dgm:spPr/>
      <dgm:t>
        <a:bodyPr/>
        <a:lstStyle/>
        <a:p>
          <a:endParaRPr lang="en-US"/>
        </a:p>
      </dgm:t>
    </dgm:pt>
    <dgm:pt modelId="{AB881023-6E7B-41A0-9FF3-B3B9AE54B624}" type="sibTrans" cxnId="{BF0EC1C0-51B6-4CF8-8098-E674F83243DC}">
      <dgm:prSet/>
      <dgm:spPr/>
      <dgm:t>
        <a:bodyPr/>
        <a:lstStyle/>
        <a:p>
          <a:endParaRPr lang="en-US"/>
        </a:p>
      </dgm:t>
    </dgm:pt>
    <dgm:pt modelId="{1744B7A1-1E26-4963-9298-E65C64FE6657}">
      <dgm:prSet phldrT="[Text]"/>
      <dgm:spPr/>
      <dgm:t>
        <a:bodyPr/>
        <a:lstStyle/>
        <a:p>
          <a:r>
            <a:rPr lang="en-US" dirty="0"/>
            <a:t>Fit and Transformed features using Scaler</a:t>
          </a:r>
        </a:p>
      </dgm:t>
    </dgm:pt>
    <dgm:pt modelId="{866E13E8-2E4C-4A91-8370-5CB17AB22285}" type="parTrans" cxnId="{90338674-905A-4232-BD5F-F440DF5669EE}">
      <dgm:prSet/>
      <dgm:spPr/>
      <dgm:t>
        <a:bodyPr/>
        <a:lstStyle/>
        <a:p>
          <a:endParaRPr lang="en-US"/>
        </a:p>
      </dgm:t>
    </dgm:pt>
    <dgm:pt modelId="{161731C1-69BD-4647-8FBE-45C248FB5A4A}" type="sibTrans" cxnId="{90338674-905A-4232-BD5F-F440DF5669EE}">
      <dgm:prSet/>
      <dgm:spPr/>
      <dgm:t>
        <a:bodyPr/>
        <a:lstStyle/>
        <a:p>
          <a:endParaRPr lang="en-US"/>
        </a:p>
      </dgm:t>
    </dgm:pt>
    <dgm:pt modelId="{D012CB01-C1C3-4CE5-8F19-6363917C60BE}">
      <dgm:prSet phldrT="[Text]"/>
      <dgm:spPr/>
      <dgm:t>
        <a:bodyPr/>
        <a:lstStyle/>
        <a:p>
          <a:r>
            <a:rPr lang="en-US" dirty="0"/>
            <a:t>Train, Test, Split</a:t>
          </a:r>
        </a:p>
      </dgm:t>
    </dgm:pt>
    <dgm:pt modelId="{5D8D75E0-8553-4B77-A324-E55046F7C2DD}" type="parTrans" cxnId="{B5DA83AC-78E0-4A4A-98E4-4E42BA298189}">
      <dgm:prSet/>
      <dgm:spPr/>
      <dgm:t>
        <a:bodyPr/>
        <a:lstStyle/>
        <a:p>
          <a:endParaRPr lang="en-US"/>
        </a:p>
      </dgm:t>
    </dgm:pt>
    <dgm:pt modelId="{23407112-14E9-49A3-ABA2-40D4E45A4C97}" type="sibTrans" cxnId="{B5DA83AC-78E0-4A4A-98E4-4E42BA298189}">
      <dgm:prSet/>
      <dgm:spPr/>
      <dgm:t>
        <a:bodyPr/>
        <a:lstStyle/>
        <a:p>
          <a:endParaRPr lang="en-US"/>
        </a:p>
      </dgm:t>
    </dgm:pt>
    <dgm:pt modelId="{72C21960-F42B-4D58-B511-3AAA15AF60FE}">
      <dgm:prSet phldrT="[Text]"/>
      <dgm:spPr/>
      <dgm:t>
        <a:bodyPr/>
        <a:lstStyle/>
        <a:p>
          <a:r>
            <a:rPr lang="en-US" dirty="0" err="1"/>
            <a:t>GridSearchCV</a:t>
          </a:r>
          <a:r>
            <a:rPr lang="en-US" dirty="0"/>
            <a:t> set to 10 to find optimal parameters</a:t>
          </a:r>
        </a:p>
      </dgm:t>
    </dgm:pt>
    <dgm:pt modelId="{FA943040-3899-41EA-8A00-F35AC563B553}" type="parTrans" cxnId="{748A64D2-7AA5-41E7-AF08-A1646DE806BC}">
      <dgm:prSet/>
      <dgm:spPr/>
      <dgm:t>
        <a:bodyPr/>
        <a:lstStyle/>
        <a:p>
          <a:endParaRPr lang="en-US"/>
        </a:p>
      </dgm:t>
    </dgm:pt>
    <dgm:pt modelId="{7CC065A4-EAB1-4021-A3B9-1B16116B892C}" type="sibTrans" cxnId="{748A64D2-7AA5-41E7-AF08-A1646DE806BC}">
      <dgm:prSet/>
      <dgm:spPr/>
      <dgm:t>
        <a:bodyPr/>
        <a:lstStyle/>
        <a:p>
          <a:endParaRPr lang="en-US"/>
        </a:p>
      </dgm:t>
    </dgm:pt>
    <dgm:pt modelId="{B8D60C42-1637-4771-9D0D-E35FDE2C6298}">
      <dgm:prSet phldrT="[Text]"/>
      <dgm:spPr/>
      <dgm:t>
        <a:bodyPr/>
        <a:lstStyle/>
        <a:p>
          <a:r>
            <a:rPr lang="en-US" dirty="0" err="1"/>
            <a:t>GridSearch</a:t>
          </a:r>
          <a:r>
            <a:rPr lang="en-US" dirty="0"/>
            <a:t> CV applied to </a:t>
          </a:r>
          <a:r>
            <a:rPr lang="en-US" dirty="0" err="1"/>
            <a:t>LogReg</a:t>
          </a:r>
          <a:r>
            <a:rPr lang="en-US" dirty="0"/>
            <a:t>, SVM, Decision Tree, and KVM models</a:t>
          </a:r>
        </a:p>
      </dgm:t>
    </dgm:pt>
    <dgm:pt modelId="{3E185430-8B07-47E7-83A4-345C418F694A}" type="parTrans" cxnId="{E37E3688-ADF9-466B-85E0-AC5C63E12790}">
      <dgm:prSet/>
      <dgm:spPr/>
      <dgm:t>
        <a:bodyPr/>
        <a:lstStyle/>
        <a:p>
          <a:endParaRPr lang="en-US"/>
        </a:p>
      </dgm:t>
    </dgm:pt>
    <dgm:pt modelId="{C2F5F330-62A2-4A07-B8DE-EE0D63BCA26C}" type="sibTrans" cxnId="{E37E3688-ADF9-466B-85E0-AC5C63E12790}">
      <dgm:prSet/>
      <dgm:spPr/>
      <dgm:t>
        <a:bodyPr/>
        <a:lstStyle/>
        <a:p>
          <a:endParaRPr lang="en-US"/>
        </a:p>
      </dgm:t>
    </dgm:pt>
    <dgm:pt modelId="{8E0BC09E-27E6-4517-AF36-F1F02EDD6391}">
      <dgm:prSet phldrT="[Text]"/>
      <dgm:spPr/>
      <dgm:t>
        <a:bodyPr/>
        <a:lstStyle/>
        <a:p>
          <a:r>
            <a:rPr lang="en-US" dirty="0"/>
            <a:t>Scored each model on test split sets</a:t>
          </a:r>
        </a:p>
      </dgm:t>
    </dgm:pt>
    <dgm:pt modelId="{8660E851-E366-413B-9867-D62606238086}" type="parTrans" cxnId="{73688B38-FB24-45E0-9773-CF13194752D4}">
      <dgm:prSet/>
      <dgm:spPr/>
      <dgm:t>
        <a:bodyPr/>
        <a:lstStyle/>
        <a:p>
          <a:endParaRPr lang="en-US"/>
        </a:p>
      </dgm:t>
    </dgm:pt>
    <dgm:pt modelId="{4BFAAE89-9177-4080-BA50-5DB608935D34}" type="sibTrans" cxnId="{73688B38-FB24-45E0-9773-CF13194752D4}">
      <dgm:prSet/>
      <dgm:spPr/>
      <dgm:t>
        <a:bodyPr/>
        <a:lstStyle/>
        <a:p>
          <a:endParaRPr lang="en-US"/>
        </a:p>
      </dgm:t>
    </dgm:pt>
    <dgm:pt modelId="{CA7C4890-52CB-4444-AD0F-00C4808CC352}">
      <dgm:prSet phldrT="[Text]"/>
      <dgm:spPr/>
      <dgm:t>
        <a:bodyPr/>
        <a:lstStyle/>
        <a:p>
          <a:r>
            <a:rPr lang="en-US" dirty="0"/>
            <a:t>Generated Confusion Matrix for all Models</a:t>
          </a:r>
        </a:p>
      </dgm:t>
    </dgm:pt>
    <dgm:pt modelId="{D4336E9D-00D2-498C-9850-8E413C092674}" type="parTrans" cxnId="{2EA2C324-0371-4B24-9B24-B0B87E35873D}">
      <dgm:prSet/>
      <dgm:spPr/>
      <dgm:t>
        <a:bodyPr/>
        <a:lstStyle/>
        <a:p>
          <a:endParaRPr lang="en-US"/>
        </a:p>
      </dgm:t>
    </dgm:pt>
    <dgm:pt modelId="{E06E0681-C160-4ACB-AFCC-293A6347191E}" type="sibTrans" cxnId="{2EA2C324-0371-4B24-9B24-B0B87E35873D}">
      <dgm:prSet/>
      <dgm:spPr/>
      <dgm:t>
        <a:bodyPr/>
        <a:lstStyle/>
        <a:p>
          <a:endParaRPr lang="en-US"/>
        </a:p>
      </dgm:t>
    </dgm:pt>
    <dgm:pt modelId="{DB9984A3-902B-4EE1-AE3E-282D4766F02A}">
      <dgm:prSet phldrT="[Text]"/>
      <dgm:spPr/>
      <dgm:t>
        <a:bodyPr/>
        <a:lstStyle/>
        <a:p>
          <a:r>
            <a:rPr lang="en-US" dirty="0" err="1"/>
            <a:t>Barplot</a:t>
          </a:r>
          <a:r>
            <a:rPr lang="en-US" dirty="0"/>
            <a:t> to compare model scores</a:t>
          </a:r>
        </a:p>
      </dgm:t>
    </dgm:pt>
    <dgm:pt modelId="{69657B4D-1A38-46CF-9250-BE7ACD53D9E3}" type="parTrans" cxnId="{5C5E76B0-38BD-4FC0-8FA0-451E00D78329}">
      <dgm:prSet/>
      <dgm:spPr/>
      <dgm:t>
        <a:bodyPr/>
        <a:lstStyle/>
        <a:p>
          <a:endParaRPr lang="en-US"/>
        </a:p>
      </dgm:t>
    </dgm:pt>
    <dgm:pt modelId="{60644DD9-5970-4787-8AC7-6C575293AAEA}" type="sibTrans" cxnId="{5C5E76B0-38BD-4FC0-8FA0-451E00D78329}">
      <dgm:prSet/>
      <dgm:spPr/>
      <dgm:t>
        <a:bodyPr/>
        <a:lstStyle/>
        <a:p>
          <a:endParaRPr lang="en-US"/>
        </a:p>
      </dgm:t>
    </dgm:pt>
    <dgm:pt modelId="{D77E6FB6-D0AF-4005-8C38-17EB5A59AA35}" type="pres">
      <dgm:prSet presAssocID="{1129EF68-C346-48C9-8D9D-CD3D2B748C05}" presName="Name0" presStyleCnt="0">
        <dgm:presLayoutVars>
          <dgm:dir/>
          <dgm:resizeHandles/>
        </dgm:presLayoutVars>
      </dgm:prSet>
      <dgm:spPr/>
    </dgm:pt>
    <dgm:pt modelId="{8C446375-A5BA-466B-97AB-AC0C0853B535}" type="pres">
      <dgm:prSet presAssocID="{A2C34124-80C0-4997-8762-9CCD843046C7}" presName="compNode" presStyleCnt="0"/>
      <dgm:spPr/>
    </dgm:pt>
    <dgm:pt modelId="{52379295-A283-41CA-8C39-60991BAE0F57}" type="pres">
      <dgm:prSet presAssocID="{A2C34124-80C0-4997-8762-9CCD843046C7}" presName="dummyConnPt" presStyleCnt="0"/>
      <dgm:spPr/>
    </dgm:pt>
    <dgm:pt modelId="{9B5B905B-00F7-414F-97D4-311EA67768A4}" type="pres">
      <dgm:prSet presAssocID="{A2C34124-80C0-4997-8762-9CCD843046C7}" presName="node" presStyleLbl="node1" presStyleIdx="0" presStyleCnt="8">
        <dgm:presLayoutVars>
          <dgm:bulletEnabled val="1"/>
        </dgm:presLayoutVars>
      </dgm:prSet>
      <dgm:spPr/>
    </dgm:pt>
    <dgm:pt modelId="{125DCE6B-0C60-4B10-941A-6C05BE2B1AA0}" type="pres">
      <dgm:prSet presAssocID="{AB881023-6E7B-41A0-9FF3-B3B9AE54B624}" presName="sibTrans" presStyleLbl="bgSibTrans2D1" presStyleIdx="0" presStyleCnt="7"/>
      <dgm:spPr/>
    </dgm:pt>
    <dgm:pt modelId="{0B059247-443B-485A-AF54-E0A1207B5F40}" type="pres">
      <dgm:prSet presAssocID="{1744B7A1-1E26-4963-9298-E65C64FE6657}" presName="compNode" presStyleCnt="0"/>
      <dgm:spPr/>
    </dgm:pt>
    <dgm:pt modelId="{D9593078-6699-44FC-A1E9-1570DD38415E}" type="pres">
      <dgm:prSet presAssocID="{1744B7A1-1E26-4963-9298-E65C64FE6657}" presName="dummyConnPt" presStyleCnt="0"/>
      <dgm:spPr/>
    </dgm:pt>
    <dgm:pt modelId="{E0A89A09-31BA-403E-A450-CF699F8E6B76}" type="pres">
      <dgm:prSet presAssocID="{1744B7A1-1E26-4963-9298-E65C64FE6657}" presName="node" presStyleLbl="node1" presStyleIdx="1" presStyleCnt="8">
        <dgm:presLayoutVars>
          <dgm:bulletEnabled val="1"/>
        </dgm:presLayoutVars>
      </dgm:prSet>
      <dgm:spPr/>
    </dgm:pt>
    <dgm:pt modelId="{8F8219BC-0429-4E79-B02D-8AFD6895C27E}" type="pres">
      <dgm:prSet presAssocID="{161731C1-69BD-4647-8FBE-45C248FB5A4A}" presName="sibTrans" presStyleLbl="bgSibTrans2D1" presStyleIdx="1" presStyleCnt="7"/>
      <dgm:spPr/>
    </dgm:pt>
    <dgm:pt modelId="{3B34D356-8DFB-4F59-9E3A-5D09E90495F6}" type="pres">
      <dgm:prSet presAssocID="{D012CB01-C1C3-4CE5-8F19-6363917C60BE}" presName="compNode" presStyleCnt="0"/>
      <dgm:spPr/>
    </dgm:pt>
    <dgm:pt modelId="{47AF2451-8390-4844-9D6A-2909F1ED2023}" type="pres">
      <dgm:prSet presAssocID="{D012CB01-C1C3-4CE5-8F19-6363917C60BE}" presName="dummyConnPt" presStyleCnt="0"/>
      <dgm:spPr/>
    </dgm:pt>
    <dgm:pt modelId="{CC0FD99B-2CCE-4103-A5E4-565E65498D3A}" type="pres">
      <dgm:prSet presAssocID="{D012CB01-C1C3-4CE5-8F19-6363917C60BE}" presName="node" presStyleLbl="node1" presStyleIdx="2" presStyleCnt="8">
        <dgm:presLayoutVars>
          <dgm:bulletEnabled val="1"/>
        </dgm:presLayoutVars>
      </dgm:prSet>
      <dgm:spPr/>
    </dgm:pt>
    <dgm:pt modelId="{274F80ED-6CC5-4640-9ACD-BF04E76DCB6D}" type="pres">
      <dgm:prSet presAssocID="{23407112-14E9-49A3-ABA2-40D4E45A4C97}" presName="sibTrans" presStyleLbl="bgSibTrans2D1" presStyleIdx="2" presStyleCnt="7"/>
      <dgm:spPr/>
    </dgm:pt>
    <dgm:pt modelId="{42FFD3DB-E344-42EF-A83F-D41AF68C7BF9}" type="pres">
      <dgm:prSet presAssocID="{72C21960-F42B-4D58-B511-3AAA15AF60FE}" presName="compNode" presStyleCnt="0"/>
      <dgm:spPr/>
    </dgm:pt>
    <dgm:pt modelId="{1FED462E-C53F-4913-8396-0042711E8C89}" type="pres">
      <dgm:prSet presAssocID="{72C21960-F42B-4D58-B511-3AAA15AF60FE}" presName="dummyConnPt" presStyleCnt="0"/>
      <dgm:spPr/>
    </dgm:pt>
    <dgm:pt modelId="{4815266A-6796-43CD-B8FF-FC81437EE077}" type="pres">
      <dgm:prSet presAssocID="{72C21960-F42B-4D58-B511-3AAA15AF60FE}" presName="node" presStyleLbl="node1" presStyleIdx="3" presStyleCnt="8">
        <dgm:presLayoutVars>
          <dgm:bulletEnabled val="1"/>
        </dgm:presLayoutVars>
      </dgm:prSet>
      <dgm:spPr/>
    </dgm:pt>
    <dgm:pt modelId="{FD7650AB-0C62-4464-B5FB-59E32904E372}" type="pres">
      <dgm:prSet presAssocID="{7CC065A4-EAB1-4021-A3B9-1B16116B892C}" presName="sibTrans" presStyleLbl="bgSibTrans2D1" presStyleIdx="3" presStyleCnt="7"/>
      <dgm:spPr/>
    </dgm:pt>
    <dgm:pt modelId="{42F0F1CA-4EAD-4558-A064-AFF66F51AC23}" type="pres">
      <dgm:prSet presAssocID="{B8D60C42-1637-4771-9D0D-E35FDE2C6298}" presName="compNode" presStyleCnt="0"/>
      <dgm:spPr/>
    </dgm:pt>
    <dgm:pt modelId="{197916CE-C492-49FC-A726-4B4C54D7E310}" type="pres">
      <dgm:prSet presAssocID="{B8D60C42-1637-4771-9D0D-E35FDE2C6298}" presName="dummyConnPt" presStyleCnt="0"/>
      <dgm:spPr/>
    </dgm:pt>
    <dgm:pt modelId="{05DFAD82-80A3-43CD-B783-E42012127E67}" type="pres">
      <dgm:prSet presAssocID="{B8D60C42-1637-4771-9D0D-E35FDE2C6298}" presName="node" presStyleLbl="node1" presStyleIdx="4" presStyleCnt="8">
        <dgm:presLayoutVars>
          <dgm:bulletEnabled val="1"/>
        </dgm:presLayoutVars>
      </dgm:prSet>
      <dgm:spPr/>
    </dgm:pt>
    <dgm:pt modelId="{96A89A11-3FC9-4784-A1BD-C62A1DDDDB94}" type="pres">
      <dgm:prSet presAssocID="{C2F5F330-62A2-4A07-B8DE-EE0D63BCA26C}" presName="sibTrans" presStyleLbl="bgSibTrans2D1" presStyleIdx="4" presStyleCnt="7"/>
      <dgm:spPr/>
    </dgm:pt>
    <dgm:pt modelId="{4FDFD850-0FD0-437E-882C-53AB6E839577}" type="pres">
      <dgm:prSet presAssocID="{8E0BC09E-27E6-4517-AF36-F1F02EDD6391}" presName="compNode" presStyleCnt="0"/>
      <dgm:spPr/>
    </dgm:pt>
    <dgm:pt modelId="{1EB85A9E-B50C-4642-A325-0BE8C2E699B3}" type="pres">
      <dgm:prSet presAssocID="{8E0BC09E-27E6-4517-AF36-F1F02EDD6391}" presName="dummyConnPt" presStyleCnt="0"/>
      <dgm:spPr/>
    </dgm:pt>
    <dgm:pt modelId="{83426576-0ACF-4B15-ABF7-04E61A39287A}" type="pres">
      <dgm:prSet presAssocID="{8E0BC09E-27E6-4517-AF36-F1F02EDD6391}" presName="node" presStyleLbl="node1" presStyleIdx="5" presStyleCnt="8">
        <dgm:presLayoutVars>
          <dgm:bulletEnabled val="1"/>
        </dgm:presLayoutVars>
      </dgm:prSet>
      <dgm:spPr/>
    </dgm:pt>
    <dgm:pt modelId="{19C06434-9752-4176-8B85-F6E0FAC9D708}" type="pres">
      <dgm:prSet presAssocID="{4BFAAE89-9177-4080-BA50-5DB608935D34}" presName="sibTrans" presStyleLbl="bgSibTrans2D1" presStyleIdx="5" presStyleCnt="7"/>
      <dgm:spPr/>
    </dgm:pt>
    <dgm:pt modelId="{2FFE3FE7-93E1-463D-8453-F81DF3A00DDF}" type="pres">
      <dgm:prSet presAssocID="{CA7C4890-52CB-4444-AD0F-00C4808CC352}" presName="compNode" presStyleCnt="0"/>
      <dgm:spPr/>
    </dgm:pt>
    <dgm:pt modelId="{75BF0E96-DCA6-4BD3-AB35-745DA4360ABC}" type="pres">
      <dgm:prSet presAssocID="{CA7C4890-52CB-4444-AD0F-00C4808CC352}" presName="dummyConnPt" presStyleCnt="0"/>
      <dgm:spPr/>
    </dgm:pt>
    <dgm:pt modelId="{60F2D553-330A-4D3D-BEAA-9A20D2232F11}" type="pres">
      <dgm:prSet presAssocID="{CA7C4890-52CB-4444-AD0F-00C4808CC352}" presName="node" presStyleLbl="node1" presStyleIdx="6" presStyleCnt="8">
        <dgm:presLayoutVars>
          <dgm:bulletEnabled val="1"/>
        </dgm:presLayoutVars>
      </dgm:prSet>
      <dgm:spPr/>
    </dgm:pt>
    <dgm:pt modelId="{1E0BCF0B-5121-45F4-BE88-3EB5340C8894}" type="pres">
      <dgm:prSet presAssocID="{E06E0681-C160-4ACB-AFCC-293A6347191E}" presName="sibTrans" presStyleLbl="bgSibTrans2D1" presStyleIdx="6" presStyleCnt="7"/>
      <dgm:spPr/>
    </dgm:pt>
    <dgm:pt modelId="{6076814A-57A9-4883-9D2E-0944209D078A}" type="pres">
      <dgm:prSet presAssocID="{DB9984A3-902B-4EE1-AE3E-282D4766F02A}" presName="compNode" presStyleCnt="0"/>
      <dgm:spPr/>
    </dgm:pt>
    <dgm:pt modelId="{0810FFCF-C270-4922-A139-EA52918C8790}" type="pres">
      <dgm:prSet presAssocID="{DB9984A3-902B-4EE1-AE3E-282D4766F02A}" presName="dummyConnPt" presStyleCnt="0"/>
      <dgm:spPr/>
    </dgm:pt>
    <dgm:pt modelId="{C7880F4C-C9A2-4E51-BFE6-79A159C31BCC}" type="pres">
      <dgm:prSet presAssocID="{DB9984A3-902B-4EE1-AE3E-282D4766F02A}" presName="node" presStyleLbl="node1" presStyleIdx="7" presStyleCnt="8">
        <dgm:presLayoutVars>
          <dgm:bulletEnabled val="1"/>
        </dgm:presLayoutVars>
      </dgm:prSet>
      <dgm:spPr/>
    </dgm:pt>
  </dgm:ptLst>
  <dgm:cxnLst>
    <dgm:cxn modelId="{F6D3DA20-921D-47CD-B357-AC683BFED3F0}" type="presOf" srcId="{E06E0681-C160-4ACB-AFCC-293A6347191E}" destId="{1E0BCF0B-5121-45F4-BE88-3EB5340C8894}" srcOrd="0" destOrd="0" presId="urn:microsoft.com/office/officeart/2005/8/layout/bProcess4"/>
    <dgm:cxn modelId="{2EA2C324-0371-4B24-9B24-B0B87E35873D}" srcId="{1129EF68-C346-48C9-8D9D-CD3D2B748C05}" destId="{CA7C4890-52CB-4444-AD0F-00C4808CC352}" srcOrd="6" destOrd="0" parTransId="{D4336E9D-00D2-498C-9850-8E413C092674}" sibTransId="{E06E0681-C160-4ACB-AFCC-293A6347191E}"/>
    <dgm:cxn modelId="{7D6B0A27-DE9B-498D-936A-5E03ED5FAB17}" type="presOf" srcId="{72C21960-F42B-4D58-B511-3AAA15AF60FE}" destId="{4815266A-6796-43CD-B8FF-FC81437EE077}" srcOrd="0" destOrd="0" presId="urn:microsoft.com/office/officeart/2005/8/layout/bProcess4"/>
    <dgm:cxn modelId="{73688B38-FB24-45E0-9773-CF13194752D4}" srcId="{1129EF68-C346-48C9-8D9D-CD3D2B748C05}" destId="{8E0BC09E-27E6-4517-AF36-F1F02EDD6391}" srcOrd="5" destOrd="0" parTransId="{8660E851-E366-413B-9867-D62606238086}" sibTransId="{4BFAAE89-9177-4080-BA50-5DB608935D34}"/>
    <dgm:cxn modelId="{2E2DAB49-A45D-484B-A9C2-BED684D3C0A5}" type="presOf" srcId="{4BFAAE89-9177-4080-BA50-5DB608935D34}" destId="{19C06434-9752-4176-8B85-F6E0FAC9D708}" srcOrd="0" destOrd="0" presId="urn:microsoft.com/office/officeart/2005/8/layout/bProcess4"/>
    <dgm:cxn modelId="{90338674-905A-4232-BD5F-F440DF5669EE}" srcId="{1129EF68-C346-48C9-8D9D-CD3D2B748C05}" destId="{1744B7A1-1E26-4963-9298-E65C64FE6657}" srcOrd="1" destOrd="0" parTransId="{866E13E8-2E4C-4A91-8370-5CB17AB22285}" sibTransId="{161731C1-69BD-4647-8FBE-45C248FB5A4A}"/>
    <dgm:cxn modelId="{6EE4AB74-7968-48CC-B643-B15777BA4A8D}" type="presOf" srcId="{1744B7A1-1E26-4963-9298-E65C64FE6657}" destId="{E0A89A09-31BA-403E-A450-CF699F8E6B76}" srcOrd="0" destOrd="0" presId="urn:microsoft.com/office/officeart/2005/8/layout/bProcess4"/>
    <dgm:cxn modelId="{28387D7B-9277-461E-B6B2-72A5B7BDDD5C}" type="presOf" srcId="{161731C1-69BD-4647-8FBE-45C248FB5A4A}" destId="{8F8219BC-0429-4E79-B02D-8AFD6895C27E}" srcOrd="0" destOrd="0" presId="urn:microsoft.com/office/officeart/2005/8/layout/bProcess4"/>
    <dgm:cxn modelId="{59C81B7D-2131-4A5D-8AE7-C1244CFFD227}" type="presOf" srcId="{A2C34124-80C0-4997-8762-9CCD843046C7}" destId="{9B5B905B-00F7-414F-97D4-311EA67768A4}" srcOrd="0" destOrd="0" presId="urn:microsoft.com/office/officeart/2005/8/layout/bProcess4"/>
    <dgm:cxn modelId="{E37E3688-ADF9-466B-85E0-AC5C63E12790}" srcId="{1129EF68-C346-48C9-8D9D-CD3D2B748C05}" destId="{B8D60C42-1637-4771-9D0D-E35FDE2C6298}" srcOrd="4" destOrd="0" parTransId="{3E185430-8B07-47E7-83A4-345C418F694A}" sibTransId="{C2F5F330-62A2-4A07-B8DE-EE0D63BCA26C}"/>
    <dgm:cxn modelId="{12788588-9155-4162-BD44-881C7FDAB577}" type="presOf" srcId="{CA7C4890-52CB-4444-AD0F-00C4808CC352}" destId="{60F2D553-330A-4D3D-BEAA-9A20D2232F11}" srcOrd="0" destOrd="0" presId="urn:microsoft.com/office/officeart/2005/8/layout/bProcess4"/>
    <dgm:cxn modelId="{14FF1D91-CFCB-48B0-A89C-D9E46D93DF1A}" type="presOf" srcId="{23407112-14E9-49A3-ABA2-40D4E45A4C97}" destId="{274F80ED-6CC5-4640-9ACD-BF04E76DCB6D}" srcOrd="0" destOrd="0" presId="urn:microsoft.com/office/officeart/2005/8/layout/bProcess4"/>
    <dgm:cxn modelId="{75FC0DA2-7983-4460-A467-DFD733DABC38}" type="presOf" srcId="{C2F5F330-62A2-4A07-B8DE-EE0D63BCA26C}" destId="{96A89A11-3FC9-4784-A1BD-C62A1DDDDB94}" srcOrd="0" destOrd="0" presId="urn:microsoft.com/office/officeart/2005/8/layout/bProcess4"/>
    <dgm:cxn modelId="{B5DA83AC-78E0-4A4A-98E4-4E42BA298189}" srcId="{1129EF68-C346-48C9-8D9D-CD3D2B748C05}" destId="{D012CB01-C1C3-4CE5-8F19-6363917C60BE}" srcOrd="2" destOrd="0" parTransId="{5D8D75E0-8553-4B77-A324-E55046F7C2DD}" sibTransId="{23407112-14E9-49A3-ABA2-40D4E45A4C97}"/>
    <dgm:cxn modelId="{5C5E76B0-38BD-4FC0-8FA0-451E00D78329}" srcId="{1129EF68-C346-48C9-8D9D-CD3D2B748C05}" destId="{DB9984A3-902B-4EE1-AE3E-282D4766F02A}" srcOrd="7" destOrd="0" parTransId="{69657B4D-1A38-46CF-9250-BE7ACD53D9E3}" sibTransId="{60644DD9-5970-4787-8AC7-6C575293AAEA}"/>
    <dgm:cxn modelId="{BEAB85B0-383D-40AF-A88D-6C74E9B1E116}" type="presOf" srcId="{7CC065A4-EAB1-4021-A3B9-1B16116B892C}" destId="{FD7650AB-0C62-4464-B5FB-59E32904E372}" srcOrd="0" destOrd="0" presId="urn:microsoft.com/office/officeart/2005/8/layout/bProcess4"/>
    <dgm:cxn modelId="{AAA41AB2-347D-448F-99D3-8AAF7B0828AD}" type="presOf" srcId="{1129EF68-C346-48C9-8D9D-CD3D2B748C05}" destId="{D77E6FB6-D0AF-4005-8C38-17EB5A59AA35}" srcOrd="0" destOrd="0" presId="urn:microsoft.com/office/officeart/2005/8/layout/bProcess4"/>
    <dgm:cxn modelId="{BF0EC1C0-51B6-4CF8-8098-E674F83243DC}" srcId="{1129EF68-C346-48C9-8D9D-CD3D2B748C05}" destId="{A2C34124-80C0-4997-8762-9CCD843046C7}" srcOrd="0" destOrd="0" parTransId="{CC85D751-610A-4041-A3BD-1191C0404694}" sibTransId="{AB881023-6E7B-41A0-9FF3-B3B9AE54B624}"/>
    <dgm:cxn modelId="{888009C1-DE6A-4722-94C4-2DEE64776343}" type="presOf" srcId="{B8D60C42-1637-4771-9D0D-E35FDE2C6298}" destId="{05DFAD82-80A3-43CD-B783-E42012127E67}" srcOrd="0" destOrd="0" presId="urn:microsoft.com/office/officeart/2005/8/layout/bProcess4"/>
    <dgm:cxn modelId="{B49151C7-F7F7-4FE7-8864-11E57FCD039F}" type="presOf" srcId="{DB9984A3-902B-4EE1-AE3E-282D4766F02A}" destId="{C7880F4C-C9A2-4E51-BFE6-79A159C31BCC}" srcOrd="0" destOrd="0" presId="urn:microsoft.com/office/officeart/2005/8/layout/bProcess4"/>
    <dgm:cxn modelId="{748A64D2-7AA5-41E7-AF08-A1646DE806BC}" srcId="{1129EF68-C346-48C9-8D9D-CD3D2B748C05}" destId="{72C21960-F42B-4D58-B511-3AAA15AF60FE}" srcOrd="3" destOrd="0" parTransId="{FA943040-3899-41EA-8A00-F35AC563B553}" sibTransId="{7CC065A4-EAB1-4021-A3B9-1B16116B892C}"/>
    <dgm:cxn modelId="{D1C532E6-6258-498D-AEBC-573188E7F01B}" type="presOf" srcId="{D012CB01-C1C3-4CE5-8F19-6363917C60BE}" destId="{CC0FD99B-2CCE-4103-A5E4-565E65498D3A}" srcOrd="0" destOrd="0" presId="urn:microsoft.com/office/officeart/2005/8/layout/bProcess4"/>
    <dgm:cxn modelId="{18AA66E7-28F0-47F2-8841-7F9F18B5834F}" type="presOf" srcId="{8E0BC09E-27E6-4517-AF36-F1F02EDD6391}" destId="{83426576-0ACF-4B15-ABF7-04E61A39287A}" srcOrd="0" destOrd="0" presId="urn:microsoft.com/office/officeart/2005/8/layout/bProcess4"/>
    <dgm:cxn modelId="{340973EF-E7F3-4E25-868B-7D00C853A966}" type="presOf" srcId="{AB881023-6E7B-41A0-9FF3-B3B9AE54B624}" destId="{125DCE6B-0C60-4B10-941A-6C05BE2B1AA0}" srcOrd="0" destOrd="0" presId="urn:microsoft.com/office/officeart/2005/8/layout/bProcess4"/>
    <dgm:cxn modelId="{EB8851FA-D19A-4A8F-A851-35F1C15DB406}" type="presParOf" srcId="{D77E6FB6-D0AF-4005-8C38-17EB5A59AA35}" destId="{8C446375-A5BA-466B-97AB-AC0C0853B535}" srcOrd="0" destOrd="0" presId="urn:microsoft.com/office/officeart/2005/8/layout/bProcess4"/>
    <dgm:cxn modelId="{96FDE73A-E084-4320-AFCB-26A8A16B0AC5}" type="presParOf" srcId="{8C446375-A5BA-466B-97AB-AC0C0853B535}" destId="{52379295-A283-41CA-8C39-60991BAE0F57}" srcOrd="0" destOrd="0" presId="urn:microsoft.com/office/officeart/2005/8/layout/bProcess4"/>
    <dgm:cxn modelId="{427A8C5B-59F2-48E3-B4B8-F04D09D8ABF0}" type="presParOf" srcId="{8C446375-A5BA-466B-97AB-AC0C0853B535}" destId="{9B5B905B-00F7-414F-97D4-311EA67768A4}" srcOrd="1" destOrd="0" presId="urn:microsoft.com/office/officeart/2005/8/layout/bProcess4"/>
    <dgm:cxn modelId="{8BE2D83B-9CBB-4AED-B577-13A6B1A2E0BC}" type="presParOf" srcId="{D77E6FB6-D0AF-4005-8C38-17EB5A59AA35}" destId="{125DCE6B-0C60-4B10-941A-6C05BE2B1AA0}" srcOrd="1" destOrd="0" presId="urn:microsoft.com/office/officeart/2005/8/layout/bProcess4"/>
    <dgm:cxn modelId="{C6612935-B816-47E2-948C-9AEFB70765F4}" type="presParOf" srcId="{D77E6FB6-D0AF-4005-8C38-17EB5A59AA35}" destId="{0B059247-443B-485A-AF54-E0A1207B5F40}" srcOrd="2" destOrd="0" presId="urn:microsoft.com/office/officeart/2005/8/layout/bProcess4"/>
    <dgm:cxn modelId="{74261C90-A06F-4D8F-9AD2-B0A261267FD4}" type="presParOf" srcId="{0B059247-443B-485A-AF54-E0A1207B5F40}" destId="{D9593078-6699-44FC-A1E9-1570DD38415E}" srcOrd="0" destOrd="0" presId="urn:microsoft.com/office/officeart/2005/8/layout/bProcess4"/>
    <dgm:cxn modelId="{72C61447-34B6-4CDE-8B5B-0CB546FBDE8B}" type="presParOf" srcId="{0B059247-443B-485A-AF54-E0A1207B5F40}" destId="{E0A89A09-31BA-403E-A450-CF699F8E6B76}" srcOrd="1" destOrd="0" presId="urn:microsoft.com/office/officeart/2005/8/layout/bProcess4"/>
    <dgm:cxn modelId="{731DD9FF-5652-42D3-9ED6-0A97776C6143}" type="presParOf" srcId="{D77E6FB6-D0AF-4005-8C38-17EB5A59AA35}" destId="{8F8219BC-0429-4E79-B02D-8AFD6895C27E}" srcOrd="3" destOrd="0" presId="urn:microsoft.com/office/officeart/2005/8/layout/bProcess4"/>
    <dgm:cxn modelId="{42293BB0-5735-406A-8FD9-8EAD2718405F}" type="presParOf" srcId="{D77E6FB6-D0AF-4005-8C38-17EB5A59AA35}" destId="{3B34D356-8DFB-4F59-9E3A-5D09E90495F6}" srcOrd="4" destOrd="0" presId="urn:microsoft.com/office/officeart/2005/8/layout/bProcess4"/>
    <dgm:cxn modelId="{856E1663-6E4D-4822-9115-6FD44AC61475}" type="presParOf" srcId="{3B34D356-8DFB-4F59-9E3A-5D09E90495F6}" destId="{47AF2451-8390-4844-9D6A-2909F1ED2023}" srcOrd="0" destOrd="0" presId="urn:microsoft.com/office/officeart/2005/8/layout/bProcess4"/>
    <dgm:cxn modelId="{70C462C3-0DD7-4CF0-86A1-1B39C5177757}" type="presParOf" srcId="{3B34D356-8DFB-4F59-9E3A-5D09E90495F6}" destId="{CC0FD99B-2CCE-4103-A5E4-565E65498D3A}" srcOrd="1" destOrd="0" presId="urn:microsoft.com/office/officeart/2005/8/layout/bProcess4"/>
    <dgm:cxn modelId="{E8690720-E50D-4900-9F36-C9E100546D44}" type="presParOf" srcId="{D77E6FB6-D0AF-4005-8C38-17EB5A59AA35}" destId="{274F80ED-6CC5-4640-9ACD-BF04E76DCB6D}" srcOrd="5" destOrd="0" presId="urn:microsoft.com/office/officeart/2005/8/layout/bProcess4"/>
    <dgm:cxn modelId="{43CD02C5-F345-45C6-9ED4-E70C2EC6759F}" type="presParOf" srcId="{D77E6FB6-D0AF-4005-8C38-17EB5A59AA35}" destId="{42FFD3DB-E344-42EF-A83F-D41AF68C7BF9}" srcOrd="6" destOrd="0" presId="urn:microsoft.com/office/officeart/2005/8/layout/bProcess4"/>
    <dgm:cxn modelId="{03B4C7C3-7F04-4892-9F1A-F61FABB8414C}" type="presParOf" srcId="{42FFD3DB-E344-42EF-A83F-D41AF68C7BF9}" destId="{1FED462E-C53F-4913-8396-0042711E8C89}" srcOrd="0" destOrd="0" presId="urn:microsoft.com/office/officeart/2005/8/layout/bProcess4"/>
    <dgm:cxn modelId="{AB948FBD-256A-46B1-B2CC-B1EC3365D7DA}" type="presParOf" srcId="{42FFD3DB-E344-42EF-A83F-D41AF68C7BF9}" destId="{4815266A-6796-43CD-B8FF-FC81437EE077}" srcOrd="1" destOrd="0" presId="urn:microsoft.com/office/officeart/2005/8/layout/bProcess4"/>
    <dgm:cxn modelId="{C0B832C4-E641-4D9A-A7CC-045F7190AF68}" type="presParOf" srcId="{D77E6FB6-D0AF-4005-8C38-17EB5A59AA35}" destId="{FD7650AB-0C62-4464-B5FB-59E32904E372}" srcOrd="7" destOrd="0" presId="urn:microsoft.com/office/officeart/2005/8/layout/bProcess4"/>
    <dgm:cxn modelId="{8EF9EB98-D1F6-4B4C-8E29-37759B705E47}" type="presParOf" srcId="{D77E6FB6-D0AF-4005-8C38-17EB5A59AA35}" destId="{42F0F1CA-4EAD-4558-A064-AFF66F51AC23}" srcOrd="8" destOrd="0" presId="urn:microsoft.com/office/officeart/2005/8/layout/bProcess4"/>
    <dgm:cxn modelId="{FEE35046-1D1C-4298-BC62-3BD521675F08}" type="presParOf" srcId="{42F0F1CA-4EAD-4558-A064-AFF66F51AC23}" destId="{197916CE-C492-49FC-A726-4B4C54D7E310}" srcOrd="0" destOrd="0" presId="urn:microsoft.com/office/officeart/2005/8/layout/bProcess4"/>
    <dgm:cxn modelId="{3F3584FC-C4BD-43C1-B103-755AEC96D608}" type="presParOf" srcId="{42F0F1CA-4EAD-4558-A064-AFF66F51AC23}" destId="{05DFAD82-80A3-43CD-B783-E42012127E67}" srcOrd="1" destOrd="0" presId="urn:microsoft.com/office/officeart/2005/8/layout/bProcess4"/>
    <dgm:cxn modelId="{4EBB1731-0A19-4585-BEBD-74A779F33913}" type="presParOf" srcId="{D77E6FB6-D0AF-4005-8C38-17EB5A59AA35}" destId="{96A89A11-3FC9-4784-A1BD-C62A1DDDDB94}" srcOrd="9" destOrd="0" presId="urn:microsoft.com/office/officeart/2005/8/layout/bProcess4"/>
    <dgm:cxn modelId="{82AD64EE-E762-48F4-B1B3-4F1DD35896F4}" type="presParOf" srcId="{D77E6FB6-D0AF-4005-8C38-17EB5A59AA35}" destId="{4FDFD850-0FD0-437E-882C-53AB6E839577}" srcOrd="10" destOrd="0" presId="urn:microsoft.com/office/officeart/2005/8/layout/bProcess4"/>
    <dgm:cxn modelId="{2B9F1FA8-BE78-4244-87AF-6AC0DE99E8DE}" type="presParOf" srcId="{4FDFD850-0FD0-437E-882C-53AB6E839577}" destId="{1EB85A9E-B50C-4642-A325-0BE8C2E699B3}" srcOrd="0" destOrd="0" presId="urn:microsoft.com/office/officeart/2005/8/layout/bProcess4"/>
    <dgm:cxn modelId="{BA69C47D-0ECE-429D-9E77-2806585C79E1}" type="presParOf" srcId="{4FDFD850-0FD0-437E-882C-53AB6E839577}" destId="{83426576-0ACF-4B15-ABF7-04E61A39287A}" srcOrd="1" destOrd="0" presId="urn:microsoft.com/office/officeart/2005/8/layout/bProcess4"/>
    <dgm:cxn modelId="{3721C587-B903-4524-80A4-AB9CCFA09306}" type="presParOf" srcId="{D77E6FB6-D0AF-4005-8C38-17EB5A59AA35}" destId="{19C06434-9752-4176-8B85-F6E0FAC9D708}" srcOrd="11" destOrd="0" presId="urn:microsoft.com/office/officeart/2005/8/layout/bProcess4"/>
    <dgm:cxn modelId="{B669708B-331C-4B97-9080-8A1078C122A8}" type="presParOf" srcId="{D77E6FB6-D0AF-4005-8C38-17EB5A59AA35}" destId="{2FFE3FE7-93E1-463D-8453-F81DF3A00DDF}" srcOrd="12" destOrd="0" presId="urn:microsoft.com/office/officeart/2005/8/layout/bProcess4"/>
    <dgm:cxn modelId="{58B44CF0-7BE9-421E-B335-6F4DA897F4C8}" type="presParOf" srcId="{2FFE3FE7-93E1-463D-8453-F81DF3A00DDF}" destId="{75BF0E96-DCA6-4BD3-AB35-745DA4360ABC}" srcOrd="0" destOrd="0" presId="urn:microsoft.com/office/officeart/2005/8/layout/bProcess4"/>
    <dgm:cxn modelId="{5B0C5D6A-0336-448A-9160-488070B0A3B7}" type="presParOf" srcId="{2FFE3FE7-93E1-463D-8453-F81DF3A00DDF}" destId="{60F2D553-330A-4D3D-BEAA-9A20D2232F11}" srcOrd="1" destOrd="0" presId="urn:microsoft.com/office/officeart/2005/8/layout/bProcess4"/>
    <dgm:cxn modelId="{04308EBF-BE79-4C02-AF46-054247CD83A1}" type="presParOf" srcId="{D77E6FB6-D0AF-4005-8C38-17EB5A59AA35}" destId="{1E0BCF0B-5121-45F4-BE88-3EB5340C8894}" srcOrd="13" destOrd="0" presId="urn:microsoft.com/office/officeart/2005/8/layout/bProcess4"/>
    <dgm:cxn modelId="{2565322C-36FD-4882-A85A-E31D369365B2}" type="presParOf" srcId="{D77E6FB6-D0AF-4005-8C38-17EB5A59AA35}" destId="{6076814A-57A9-4883-9D2E-0944209D078A}" srcOrd="14" destOrd="0" presId="urn:microsoft.com/office/officeart/2005/8/layout/bProcess4"/>
    <dgm:cxn modelId="{98C36EB9-5827-4258-A6E9-49D65BA89ECD}" type="presParOf" srcId="{6076814A-57A9-4883-9D2E-0944209D078A}" destId="{0810FFCF-C270-4922-A139-EA52918C8790}" srcOrd="0" destOrd="0" presId="urn:microsoft.com/office/officeart/2005/8/layout/bProcess4"/>
    <dgm:cxn modelId="{6007C7A0-2433-4C02-A3A6-B45C3A7E0AD3}" type="presParOf" srcId="{6076814A-57A9-4883-9D2E-0944209D078A}" destId="{C7880F4C-C9A2-4E51-BFE6-79A159C31BCC}"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13A0C-570F-4E56-BAE1-A8C2849E69F9}">
      <dsp:nvSpPr>
        <dsp:cNvPr id="0" name=""/>
        <dsp:cNvSpPr/>
      </dsp:nvSpPr>
      <dsp:spPr>
        <a:xfrm rot="5400000">
          <a:off x="-365668" y="1137468"/>
          <a:ext cx="1616560" cy="19516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DD0CA-F519-48CF-BC4B-7E165AC972BC}">
      <dsp:nvSpPr>
        <dsp:cNvPr id="0" name=""/>
        <dsp:cNvSpPr/>
      </dsp:nvSpPr>
      <dsp:spPr>
        <a:xfrm>
          <a:off x="3995" y="102510"/>
          <a:ext cx="2168516" cy="13011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Request from SpaceX API</a:t>
          </a:r>
        </a:p>
      </dsp:txBody>
      <dsp:txXfrm>
        <a:off x="42103" y="140618"/>
        <a:ext cx="2092300" cy="1224893"/>
      </dsp:txXfrm>
    </dsp:sp>
    <dsp:sp modelId="{77EC7E7E-24B3-48FF-8958-CB337C18FDD9}">
      <dsp:nvSpPr>
        <dsp:cNvPr id="0" name=""/>
        <dsp:cNvSpPr/>
      </dsp:nvSpPr>
      <dsp:spPr>
        <a:xfrm rot="5400000">
          <a:off x="-365668" y="2763855"/>
          <a:ext cx="1616560" cy="19516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F9A537-5EF6-4BD4-9703-91AAC98FD8B3}">
      <dsp:nvSpPr>
        <dsp:cNvPr id="0" name=""/>
        <dsp:cNvSpPr/>
      </dsp:nvSpPr>
      <dsp:spPr>
        <a:xfrm>
          <a:off x="3995" y="1728897"/>
          <a:ext cx="2168516" cy="13011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.JSON file and the lists created</a:t>
          </a:r>
        </a:p>
      </dsp:txBody>
      <dsp:txXfrm>
        <a:off x="42103" y="1767005"/>
        <a:ext cx="2092300" cy="1224893"/>
      </dsp:txXfrm>
    </dsp:sp>
    <dsp:sp modelId="{8B34A7CC-B390-42D3-9E3A-256B45F05BA7}">
      <dsp:nvSpPr>
        <dsp:cNvPr id="0" name=""/>
        <dsp:cNvSpPr/>
      </dsp:nvSpPr>
      <dsp:spPr>
        <a:xfrm>
          <a:off x="447525" y="3577048"/>
          <a:ext cx="2874300" cy="19516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EF9D6E-B27E-41F8-A326-4142BC352973}">
      <dsp:nvSpPr>
        <dsp:cNvPr id="0" name=""/>
        <dsp:cNvSpPr/>
      </dsp:nvSpPr>
      <dsp:spPr>
        <a:xfrm>
          <a:off x="3995" y="3355284"/>
          <a:ext cx="2168516" cy="13011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.JSON normalized to </a:t>
          </a:r>
          <a:r>
            <a:rPr lang="en-US" sz="2100" kern="1200" dirty="0" err="1"/>
            <a:t>DataFrame</a:t>
          </a:r>
          <a:endParaRPr lang="en-US" sz="2100" kern="1200" dirty="0"/>
        </a:p>
      </dsp:txBody>
      <dsp:txXfrm>
        <a:off x="42103" y="3393392"/>
        <a:ext cx="2092300" cy="1224893"/>
      </dsp:txXfrm>
    </dsp:sp>
    <dsp:sp modelId="{2A93A03C-6358-4EBE-8CA0-176B13B48F0F}">
      <dsp:nvSpPr>
        <dsp:cNvPr id="0" name=""/>
        <dsp:cNvSpPr/>
      </dsp:nvSpPr>
      <dsp:spPr>
        <a:xfrm rot="16200000">
          <a:off x="2518457" y="2763855"/>
          <a:ext cx="1616560" cy="19516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08A1F3-2264-4695-9375-17056588597F}">
      <dsp:nvSpPr>
        <dsp:cNvPr id="0" name=""/>
        <dsp:cNvSpPr/>
      </dsp:nvSpPr>
      <dsp:spPr>
        <a:xfrm>
          <a:off x="2888121" y="3355284"/>
          <a:ext cx="2168516" cy="13011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Filtered Dictionary Relevant Data</a:t>
          </a:r>
        </a:p>
      </dsp:txBody>
      <dsp:txXfrm>
        <a:off x="2926229" y="3393392"/>
        <a:ext cx="2092300" cy="1224893"/>
      </dsp:txXfrm>
    </dsp:sp>
    <dsp:sp modelId="{6F25FB19-DABD-4CD7-BE15-9B6487139A73}">
      <dsp:nvSpPr>
        <dsp:cNvPr id="0" name=""/>
        <dsp:cNvSpPr/>
      </dsp:nvSpPr>
      <dsp:spPr>
        <a:xfrm rot="16200000">
          <a:off x="2518457" y="1137468"/>
          <a:ext cx="1616560" cy="19516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8B127C-92ED-4600-937B-A4651D331B94}">
      <dsp:nvSpPr>
        <dsp:cNvPr id="0" name=""/>
        <dsp:cNvSpPr/>
      </dsp:nvSpPr>
      <dsp:spPr>
        <a:xfrm>
          <a:off x="2888121" y="1728897"/>
          <a:ext cx="2168516" cy="13011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Dictionary </a:t>
          </a:r>
          <a:r>
            <a:rPr lang="en-US" sz="2100" kern="1200" dirty="0" err="1"/>
            <a:t>DataFrame</a:t>
          </a:r>
          <a:r>
            <a:rPr lang="en-US" sz="2100" kern="1200" dirty="0"/>
            <a:t> Created</a:t>
          </a:r>
        </a:p>
      </dsp:txBody>
      <dsp:txXfrm>
        <a:off x="2926229" y="1767005"/>
        <a:ext cx="2092300" cy="1224893"/>
      </dsp:txXfrm>
    </dsp:sp>
    <dsp:sp modelId="{91084C2C-FD2B-48FD-B194-00AC544D58BC}">
      <dsp:nvSpPr>
        <dsp:cNvPr id="0" name=""/>
        <dsp:cNvSpPr/>
      </dsp:nvSpPr>
      <dsp:spPr>
        <a:xfrm>
          <a:off x="3331651" y="324274"/>
          <a:ext cx="2874300" cy="19516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B4510B-89BA-43B1-81F3-5C3A91AA4C25}">
      <dsp:nvSpPr>
        <dsp:cNvPr id="0" name=""/>
        <dsp:cNvSpPr/>
      </dsp:nvSpPr>
      <dsp:spPr>
        <a:xfrm>
          <a:off x="2888121" y="102510"/>
          <a:ext cx="2168516" cy="13011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Filtered Data to Falcon 9 launches</a:t>
          </a:r>
        </a:p>
      </dsp:txBody>
      <dsp:txXfrm>
        <a:off x="2926229" y="140618"/>
        <a:ext cx="2092300" cy="1224893"/>
      </dsp:txXfrm>
    </dsp:sp>
    <dsp:sp modelId="{FCD42EEA-F406-4A6B-813C-9AD5ADA5CED0}">
      <dsp:nvSpPr>
        <dsp:cNvPr id="0" name=""/>
        <dsp:cNvSpPr/>
      </dsp:nvSpPr>
      <dsp:spPr>
        <a:xfrm>
          <a:off x="5772248" y="102510"/>
          <a:ext cx="2168516" cy="13011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Replaced </a:t>
          </a:r>
          <a:r>
            <a:rPr lang="en-US" sz="2100" kern="1200" dirty="0" err="1"/>
            <a:t>PayloadMass</a:t>
          </a:r>
          <a:r>
            <a:rPr lang="en-US" sz="2100" kern="1200" dirty="0"/>
            <a:t> values with Mean</a:t>
          </a:r>
        </a:p>
      </dsp:txBody>
      <dsp:txXfrm>
        <a:off x="5810356" y="140618"/>
        <a:ext cx="2092300" cy="1224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13A0C-570F-4E56-BAE1-A8C2849E69F9}">
      <dsp:nvSpPr>
        <dsp:cNvPr id="0" name=""/>
        <dsp:cNvSpPr/>
      </dsp:nvSpPr>
      <dsp:spPr>
        <a:xfrm rot="5400000">
          <a:off x="946878" y="1081923"/>
          <a:ext cx="1688857" cy="2038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DD0CA-F519-48CF-BC4B-7E165AC972BC}">
      <dsp:nvSpPr>
        <dsp:cNvPr id="0" name=""/>
        <dsp:cNvSpPr/>
      </dsp:nvSpPr>
      <dsp:spPr>
        <a:xfrm>
          <a:off x="1333074" y="679"/>
          <a:ext cx="2265497" cy="1359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Request Wikipedia HTML</a:t>
          </a:r>
        </a:p>
      </dsp:txBody>
      <dsp:txXfrm>
        <a:off x="1372886" y="40491"/>
        <a:ext cx="2185873" cy="1279674"/>
      </dsp:txXfrm>
    </dsp:sp>
    <dsp:sp modelId="{77EC7E7E-24B3-48FF-8958-CB337C18FDD9}">
      <dsp:nvSpPr>
        <dsp:cNvPr id="0" name=""/>
        <dsp:cNvSpPr/>
      </dsp:nvSpPr>
      <dsp:spPr>
        <a:xfrm rot="5400000">
          <a:off x="946878" y="2781046"/>
          <a:ext cx="1688857" cy="2038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F9A537-5EF6-4BD4-9703-91AAC98FD8B3}">
      <dsp:nvSpPr>
        <dsp:cNvPr id="0" name=""/>
        <dsp:cNvSpPr/>
      </dsp:nvSpPr>
      <dsp:spPr>
        <a:xfrm>
          <a:off x="1333074" y="1699802"/>
          <a:ext cx="2265497" cy="1359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spc="-15" dirty="0" err="1">
              <a:solidFill>
                <a:srgbClr val="FFFFFF"/>
              </a:solidFill>
              <a:latin typeface="Carlito"/>
              <a:cs typeface="Carlito"/>
            </a:rPr>
            <a:t>BeautifulSoup</a:t>
          </a:r>
          <a:endParaRPr lang="en-US" sz="2200" kern="1200" dirty="0">
            <a:latin typeface="Carlito"/>
            <a:cs typeface="Carlito"/>
          </a:endParaRPr>
        </a:p>
        <a:p>
          <a:pPr marL="0" lvl="0" indent="0" algn="ctr" defTabSz="977900">
            <a:lnSpc>
              <a:spcPct val="90000"/>
            </a:lnSpc>
            <a:spcBef>
              <a:spcPct val="0"/>
            </a:spcBef>
            <a:spcAft>
              <a:spcPct val="35000"/>
            </a:spcAft>
            <a:buNone/>
          </a:pPr>
          <a:r>
            <a:rPr lang="en-US" sz="2200" kern="1200" spc="-20" dirty="0">
              <a:solidFill>
                <a:srgbClr val="FFFFFF"/>
              </a:solidFill>
              <a:latin typeface="Carlito"/>
              <a:cs typeface="Carlito"/>
            </a:rPr>
            <a:t>html5lib</a:t>
          </a:r>
          <a:r>
            <a:rPr lang="en-US" sz="2200" kern="1200" spc="-105" dirty="0">
              <a:solidFill>
                <a:srgbClr val="FFFFFF"/>
              </a:solidFill>
              <a:latin typeface="Carlito"/>
              <a:cs typeface="Carlito"/>
            </a:rPr>
            <a:t> </a:t>
          </a:r>
          <a:r>
            <a:rPr lang="en-US" sz="2200" kern="1200" spc="-35" dirty="0">
              <a:solidFill>
                <a:srgbClr val="FFFFFF"/>
              </a:solidFill>
              <a:latin typeface="Carlito"/>
              <a:cs typeface="Carlito"/>
            </a:rPr>
            <a:t>Parser</a:t>
          </a:r>
          <a:endParaRPr lang="en-US" sz="2200" kern="1200" dirty="0"/>
        </a:p>
      </dsp:txBody>
      <dsp:txXfrm>
        <a:off x="1372886" y="1739614"/>
        <a:ext cx="2185873" cy="1279674"/>
      </dsp:txXfrm>
    </dsp:sp>
    <dsp:sp modelId="{8B34A7CC-B390-42D3-9E3A-256B45F05BA7}">
      <dsp:nvSpPr>
        <dsp:cNvPr id="0" name=""/>
        <dsp:cNvSpPr/>
      </dsp:nvSpPr>
      <dsp:spPr>
        <a:xfrm>
          <a:off x="1796440" y="3630608"/>
          <a:ext cx="3002846" cy="2038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EF9D6E-B27E-41F8-A326-4142BC352973}">
      <dsp:nvSpPr>
        <dsp:cNvPr id="0" name=""/>
        <dsp:cNvSpPr/>
      </dsp:nvSpPr>
      <dsp:spPr>
        <a:xfrm>
          <a:off x="1333074" y="3398926"/>
          <a:ext cx="2265497" cy="1359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Locate Launch Info Table within HTML</a:t>
          </a:r>
        </a:p>
      </dsp:txBody>
      <dsp:txXfrm>
        <a:off x="1372886" y="3438738"/>
        <a:ext cx="2185873" cy="1279674"/>
      </dsp:txXfrm>
    </dsp:sp>
    <dsp:sp modelId="{2A93A03C-6358-4EBE-8CA0-176B13B48F0F}">
      <dsp:nvSpPr>
        <dsp:cNvPr id="0" name=""/>
        <dsp:cNvSpPr/>
      </dsp:nvSpPr>
      <dsp:spPr>
        <a:xfrm rot="16200000">
          <a:off x="3959990" y="2781046"/>
          <a:ext cx="1688857" cy="2038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08A1F3-2264-4695-9375-17056588597F}">
      <dsp:nvSpPr>
        <dsp:cNvPr id="0" name=""/>
        <dsp:cNvSpPr/>
      </dsp:nvSpPr>
      <dsp:spPr>
        <a:xfrm>
          <a:off x="4346187" y="3398926"/>
          <a:ext cx="2265497" cy="1359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Create Dictionary</a:t>
          </a:r>
        </a:p>
      </dsp:txBody>
      <dsp:txXfrm>
        <a:off x="4385999" y="3438738"/>
        <a:ext cx="2185873" cy="1279674"/>
      </dsp:txXfrm>
    </dsp:sp>
    <dsp:sp modelId="{6F25FB19-DABD-4CD7-BE15-9B6487139A73}">
      <dsp:nvSpPr>
        <dsp:cNvPr id="0" name=""/>
        <dsp:cNvSpPr/>
      </dsp:nvSpPr>
      <dsp:spPr>
        <a:xfrm rot="16200000">
          <a:off x="3959990" y="1081923"/>
          <a:ext cx="1688857" cy="2038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8B127C-92ED-4600-937B-A4651D331B94}">
      <dsp:nvSpPr>
        <dsp:cNvPr id="0" name=""/>
        <dsp:cNvSpPr/>
      </dsp:nvSpPr>
      <dsp:spPr>
        <a:xfrm>
          <a:off x="4346187" y="1699802"/>
          <a:ext cx="2265497" cy="1359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Iterate through table to extract data to dictionary</a:t>
          </a:r>
        </a:p>
      </dsp:txBody>
      <dsp:txXfrm>
        <a:off x="4385999" y="1739614"/>
        <a:ext cx="2185873" cy="1279674"/>
      </dsp:txXfrm>
    </dsp:sp>
    <dsp:sp modelId="{33B4510B-89BA-43B1-81F3-5C3A91AA4C25}">
      <dsp:nvSpPr>
        <dsp:cNvPr id="0" name=""/>
        <dsp:cNvSpPr/>
      </dsp:nvSpPr>
      <dsp:spPr>
        <a:xfrm>
          <a:off x="4346187" y="679"/>
          <a:ext cx="2265497" cy="1359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Dictionary to </a:t>
          </a:r>
          <a:r>
            <a:rPr lang="en-US" sz="2200" kern="1200" dirty="0" err="1"/>
            <a:t>DataFrame</a:t>
          </a:r>
          <a:r>
            <a:rPr lang="en-US" sz="2200" kern="1200" dirty="0"/>
            <a:t> for Processing</a:t>
          </a:r>
        </a:p>
      </dsp:txBody>
      <dsp:txXfrm>
        <a:off x="4385999" y="40491"/>
        <a:ext cx="2185873" cy="1279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DCE6B-0C60-4B10-941A-6C05BE2B1AA0}">
      <dsp:nvSpPr>
        <dsp:cNvPr id="0" name=""/>
        <dsp:cNvSpPr/>
      </dsp:nvSpPr>
      <dsp:spPr>
        <a:xfrm rot="5400000">
          <a:off x="730119" y="989250"/>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5B905B-00F7-414F-97D4-311EA67768A4}">
      <dsp:nvSpPr>
        <dsp:cNvPr id="0" name=""/>
        <dsp:cNvSpPr/>
      </dsp:nvSpPr>
      <dsp:spPr>
        <a:xfrm>
          <a:off x="1084720" y="2183"/>
          <a:ext cx="2069985" cy="124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Class Column from Dataset</a:t>
          </a:r>
        </a:p>
      </dsp:txBody>
      <dsp:txXfrm>
        <a:off x="1121097" y="38560"/>
        <a:ext cx="1997231" cy="1169237"/>
      </dsp:txXfrm>
    </dsp:sp>
    <dsp:sp modelId="{8F8219BC-0429-4E79-B02D-8AFD6895C27E}">
      <dsp:nvSpPr>
        <dsp:cNvPr id="0" name=""/>
        <dsp:cNvSpPr/>
      </dsp:nvSpPr>
      <dsp:spPr>
        <a:xfrm rot="5400000">
          <a:off x="730119" y="2541739"/>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A89A09-31BA-403E-A450-CF699F8E6B76}">
      <dsp:nvSpPr>
        <dsp:cNvPr id="0" name=""/>
        <dsp:cNvSpPr/>
      </dsp:nvSpPr>
      <dsp:spPr>
        <a:xfrm>
          <a:off x="1084720" y="1554673"/>
          <a:ext cx="2069985" cy="124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Fit and Transformed features using Scaler</a:t>
          </a:r>
        </a:p>
      </dsp:txBody>
      <dsp:txXfrm>
        <a:off x="1121097" y="1591050"/>
        <a:ext cx="1997231" cy="1169237"/>
      </dsp:txXfrm>
    </dsp:sp>
    <dsp:sp modelId="{274F80ED-6CC5-4640-9ACD-BF04E76DCB6D}">
      <dsp:nvSpPr>
        <dsp:cNvPr id="0" name=""/>
        <dsp:cNvSpPr/>
      </dsp:nvSpPr>
      <dsp:spPr>
        <a:xfrm>
          <a:off x="1506363" y="3317984"/>
          <a:ext cx="2745434"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0FD99B-2CCE-4103-A5E4-565E65498D3A}">
      <dsp:nvSpPr>
        <dsp:cNvPr id="0" name=""/>
        <dsp:cNvSpPr/>
      </dsp:nvSpPr>
      <dsp:spPr>
        <a:xfrm>
          <a:off x="1084720" y="3107162"/>
          <a:ext cx="2069985" cy="124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Train, Test, Split</a:t>
          </a:r>
        </a:p>
      </dsp:txBody>
      <dsp:txXfrm>
        <a:off x="1121097" y="3143539"/>
        <a:ext cx="1997231" cy="1169237"/>
      </dsp:txXfrm>
    </dsp:sp>
    <dsp:sp modelId="{FD7650AB-0C62-4464-B5FB-59E32904E372}">
      <dsp:nvSpPr>
        <dsp:cNvPr id="0" name=""/>
        <dsp:cNvSpPr/>
      </dsp:nvSpPr>
      <dsp:spPr>
        <a:xfrm rot="16200000">
          <a:off x="3483200" y="2541739"/>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15266A-6796-43CD-B8FF-FC81437EE077}">
      <dsp:nvSpPr>
        <dsp:cNvPr id="0" name=""/>
        <dsp:cNvSpPr/>
      </dsp:nvSpPr>
      <dsp:spPr>
        <a:xfrm>
          <a:off x="3837801" y="3107162"/>
          <a:ext cx="2069985" cy="124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GridSearchCV</a:t>
          </a:r>
          <a:r>
            <a:rPr lang="en-US" sz="1800" kern="1200" dirty="0"/>
            <a:t> set to 10 to find optimal parameters</a:t>
          </a:r>
        </a:p>
      </dsp:txBody>
      <dsp:txXfrm>
        <a:off x="3874178" y="3143539"/>
        <a:ext cx="1997231" cy="1169237"/>
      </dsp:txXfrm>
    </dsp:sp>
    <dsp:sp modelId="{96A89A11-3FC9-4784-A1BD-C62A1DDDDB94}">
      <dsp:nvSpPr>
        <dsp:cNvPr id="0" name=""/>
        <dsp:cNvSpPr/>
      </dsp:nvSpPr>
      <dsp:spPr>
        <a:xfrm rot="16200000">
          <a:off x="3483200" y="989250"/>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DFAD82-80A3-43CD-B783-E42012127E67}">
      <dsp:nvSpPr>
        <dsp:cNvPr id="0" name=""/>
        <dsp:cNvSpPr/>
      </dsp:nvSpPr>
      <dsp:spPr>
        <a:xfrm>
          <a:off x="3837801" y="1554673"/>
          <a:ext cx="2069985" cy="124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GridSearch</a:t>
          </a:r>
          <a:r>
            <a:rPr lang="en-US" sz="1800" kern="1200" dirty="0"/>
            <a:t> CV applied to </a:t>
          </a:r>
          <a:r>
            <a:rPr lang="en-US" sz="1800" kern="1200" dirty="0" err="1"/>
            <a:t>LogReg</a:t>
          </a:r>
          <a:r>
            <a:rPr lang="en-US" sz="1800" kern="1200" dirty="0"/>
            <a:t>, SVM, Decision Tree, and KVM models</a:t>
          </a:r>
        </a:p>
      </dsp:txBody>
      <dsp:txXfrm>
        <a:off x="3874178" y="1591050"/>
        <a:ext cx="1997231" cy="1169237"/>
      </dsp:txXfrm>
    </dsp:sp>
    <dsp:sp modelId="{19C06434-9752-4176-8B85-F6E0FAC9D708}">
      <dsp:nvSpPr>
        <dsp:cNvPr id="0" name=""/>
        <dsp:cNvSpPr/>
      </dsp:nvSpPr>
      <dsp:spPr>
        <a:xfrm>
          <a:off x="4259445" y="213005"/>
          <a:ext cx="2745434"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426576-0ACF-4B15-ABF7-04E61A39287A}">
      <dsp:nvSpPr>
        <dsp:cNvPr id="0" name=""/>
        <dsp:cNvSpPr/>
      </dsp:nvSpPr>
      <dsp:spPr>
        <a:xfrm>
          <a:off x="3837801" y="2183"/>
          <a:ext cx="2069985" cy="124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Scored each model on test split sets</a:t>
          </a:r>
        </a:p>
      </dsp:txBody>
      <dsp:txXfrm>
        <a:off x="3874178" y="38560"/>
        <a:ext cx="1997231" cy="1169237"/>
      </dsp:txXfrm>
    </dsp:sp>
    <dsp:sp modelId="{1E0BCF0B-5121-45F4-BE88-3EB5340C8894}">
      <dsp:nvSpPr>
        <dsp:cNvPr id="0" name=""/>
        <dsp:cNvSpPr/>
      </dsp:nvSpPr>
      <dsp:spPr>
        <a:xfrm rot="5400000">
          <a:off x="6236281" y="989250"/>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F2D553-330A-4D3D-BEAA-9A20D2232F11}">
      <dsp:nvSpPr>
        <dsp:cNvPr id="0" name=""/>
        <dsp:cNvSpPr/>
      </dsp:nvSpPr>
      <dsp:spPr>
        <a:xfrm>
          <a:off x="6590882" y="2183"/>
          <a:ext cx="2069985" cy="124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Generated Confusion Matrix for all Models</a:t>
          </a:r>
        </a:p>
      </dsp:txBody>
      <dsp:txXfrm>
        <a:off x="6627259" y="38560"/>
        <a:ext cx="1997231" cy="1169237"/>
      </dsp:txXfrm>
    </dsp:sp>
    <dsp:sp modelId="{C7880F4C-C9A2-4E51-BFE6-79A159C31BCC}">
      <dsp:nvSpPr>
        <dsp:cNvPr id="0" name=""/>
        <dsp:cNvSpPr/>
      </dsp:nvSpPr>
      <dsp:spPr>
        <a:xfrm>
          <a:off x="6590882" y="1554673"/>
          <a:ext cx="2069985" cy="124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Barplot</a:t>
          </a:r>
          <a:r>
            <a:rPr lang="en-US" sz="1800" kern="1200" dirty="0"/>
            <a:t> to compare model scores</a:t>
          </a:r>
        </a:p>
      </dsp:txBody>
      <dsp:txXfrm>
        <a:off x="6627259" y="1591050"/>
        <a:ext cx="1997231" cy="116923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KingSolutions/IBM-Data-Science-Certification-Capstone/blob/a645279fe7da390f0bc7abccda18495178e015a3/Lab%202%20-%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KingSolutions/IBM-Data-Science-Certification-Capstone/blob/6f3b003b8bbc807304d4d01655910bcd1e50a3aa/Lab%204%20-%20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KingSolutions/IBM-Data-Science-Certification-Capstone/blob/6f3b003b8bbc807304d4d01655910bcd1e50a3aa/Lab%203%20-%20SQL%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KingSolutions/IBM-Data-Science-Certification-Capstone/blob/d4436c947916099e27eb3fdda5b84d4672811e1f/Lab%205%20-%20Launch%20Site%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KingSolutions/IBM-Data-Science-Certification-Capstone/blob/1f31c05903f718a027ede2f5d0b1fa06bb2d30c2/SpaceX%20Dashboard%20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KingSolutions/IBM-Data-Science-Certification-Capstone/blob/e026d9ea690c5a6f07f409aff84ee602e7cce111/Lab%207%20-%20SpaceX%20Machine%20Learning%20Predictions.jupyterlite.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3.png"/><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9" Type="http://schemas.openxmlformats.org/officeDocument/2006/relationships/slide" Target="slide4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KingSolutions/IBM-Data-Science-Certification-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KingSolutions/IBM-Data-Science-Certification-Capstone/blob/737a64639bd997b816d3920e24b790664017f322/Lab%201%20-%20Data%20Collection.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KingSolutions/IBM-Data-Science-Certification-Capstone/blob/219da2bd5d59c33814a67e13d68e415af630eb5e/Lab%201%20-%20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Aaron King</a:t>
            </a:r>
          </a:p>
          <a:p>
            <a:r>
              <a:rPr lang="en-US" dirty="0">
                <a:solidFill>
                  <a:schemeClr val="bg2"/>
                </a:solidFill>
                <a:latin typeface="Abadi" panose="020B0604020104020204" pitchFamily="34" charset="0"/>
                <a:ea typeface="SF Pro" pitchFamily="2" charset="0"/>
                <a:cs typeface="SF Pro" pitchFamily="2" charset="0"/>
              </a:rPr>
              <a:t>September 14,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2007" y="1253331"/>
            <a:ext cx="4806820" cy="5173880"/>
          </a:xfrm>
          <a:prstGeom prst="rect">
            <a:avLst/>
          </a:prstGeom>
        </p:spPr>
        <p:txBody>
          <a:bodyPr/>
          <a:lstStyle/>
          <a:p>
            <a:r>
              <a:rPr lang="en-US" sz="2000" dirty="0"/>
              <a:t>Performed exploratory data analysis, determining the training labels for the data sets.</a:t>
            </a:r>
          </a:p>
          <a:p>
            <a:r>
              <a:rPr lang="en-US" sz="2000" dirty="0"/>
              <a:t>Calculated the number of launches at each site, the number and occurrence of each orbit and launch.</a:t>
            </a:r>
          </a:p>
          <a:p>
            <a:r>
              <a:rPr lang="en-US" sz="2000" dirty="0"/>
              <a:t>Created landing outcome variables from the outcome data column and exported those results to csv file format for later use.</a:t>
            </a:r>
          </a:p>
          <a:p>
            <a:r>
              <a:rPr lang="en-US" sz="2000" dirty="0">
                <a:hlinkClick r:id="rId3"/>
              </a:rPr>
              <a:t>GitHub URL: https://github.com/AKingSolutions/IBM-Data-Science-Certification-Capstone/blob/a645279fe7da390f0bc7abccda18495178e015a3/Lab%202%20-%20Data%20Wrangling.ipynb</a:t>
            </a:r>
            <a:r>
              <a:rPr lang="en-US" sz="2000" dirty="0"/>
              <a:t>  </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416C3A39-1D87-EEF7-B26C-2B3337C80562}"/>
              </a:ext>
            </a:extLst>
          </p:cNvPr>
          <p:cNvPicPr>
            <a:picLocks noChangeAspect="1"/>
          </p:cNvPicPr>
          <p:nvPr/>
        </p:nvPicPr>
        <p:blipFill>
          <a:blip r:embed="rId4">
            <a:alphaModFix amt="85000"/>
          </a:blip>
          <a:stretch>
            <a:fillRect/>
          </a:stretch>
        </p:blipFill>
        <p:spPr>
          <a:xfrm>
            <a:off x="5598827" y="1728673"/>
            <a:ext cx="6595671" cy="512932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object 4">
            <a:extLst>
              <a:ext uri="{FF2B5EF4-FFF2-40B4-BE49-F238E27FC236}">
                <a16:creationId xmlns:a16="http://schemas.microsoft.com/office/drawing/2014/main" id="{698CE541-5219-2F8D-286A-A5840EC17653}"/>
              </a:ext>
            </a:extLst>
          </p:cNvPr>
          <p:cNvSpPr txBox="1"/>
          <p:nvPr/>
        </p:nvSpPr>
        <p:spPr>
          <a:xfrm>
            <a:off x="770011" y="1296650"/>
            <a:ext cx="10687961" cy="6063520"/>
          </a:xfrm>
          <a:prstGeom prst="rect">
            <a:avLst/>
          </a:prstGeom>
        </p:spPr>
        <p:txBody>
          <a:bodyPr lIns="91440" tIns="45720" rIns="91440" bIns="45720" anchor="t"/>
          <a:lstStyle>
            <a:lvl1pPr marL="22860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sz="2400" dirty="0"/>
              <a:t>Exploratory Data Analysis performed on variables Flight Number, Payload Mass, Launch Site,  Orbit, Class and Year.</a:t>
            </a:r>
          </a:p>
          <a:p>
            <a:r>
              <a:rPr sz="2400" dirty="0"/>
              <a:t>Plots Used:</a:t>
            </a:r>
          </a:p>
          <a:p>
            <a:r>
              <a:rPr sz="2400" dirty="0"/>
              <a:t>Flight Number vs. Payload Mass, Flight Number vs. Launch Site, Payload Mass vs. Launch Site,  Orbit vs. Success Rate, Flight Number vs. Orbit, Payload vs Orbit, and Success Yearly Trend</a:t>
            </a:r>
          </a:p>
          <a:p>
            <a:r>
              <a:rPr sz="2400" dirty="0"/>
              <a:t>Scatter plots, line charts, and bar plots were used to compare relationships between variables to</a:t>
            </a:r>
          </a:p>
          <a:p>
            <a:r>
              <a:rPr sz="2400" dirty="0"/>
              <a:t>decide if a relationship exists so that they could be used in training the machine learning model</a:t>
            </a:r>
            <a:endParaRPr lang="en-US" sz="2400" dirty="0"/>
          </a:p>
          <a:p>
            <a:r>
              <a:rPr lang="en-US" sz="2400" dirty="0">
                <a:hlinkClick r:id="rId3"/>
              </a:rPr>
              <a:t>GitHub URL: https://github.com/AKingSolutions/IBM-Data-Science-Certification-Capstone/blob/6f3b003b8bbc807304d4d01655910bcd1e50a3aa/Lab%204%20-%20EDA%20with%20Data%20Visualization.ipynb</a:t>
            </a:r>
            <a:endParaRPr sz="24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6"/>
            <a:ext cx="10687962" cy="4107044"/>
          </a:xfrm>
          <a:prstGeom prst="rect">
            <a:avLst/>
          </a:prstGeom>
        </p:spPr>
        <p:txBody>
          <a:bodyPr lIns="91440" tIns="45720" rIns="91440" bIns="45720" anchor="t"/>
          <a:lstStyle/>
          <a:p>
            <a:r>
              <a:rPr lang="en-US" sz="2400" dirty="0"/>
              <a:t>Loaded SpaceX dataset into PostgreSQL database using </a:t>
            </a:r>
            <a:r>
              <a:rPr lang="en-US" sz="2400" dirty="0" err="1"/>
              <a:t>jupyter</a:t>
            </a:r>
            <a:r>
              <a:rPr lang="en-US" sz="2400" dirty="0"/>
              <a:t> notebook.</a:t>
            </a:r>
          </a:p>
          <a:p>
            <a:r>
              <a:rPr lang="en-US" sz="2400" dirty="0"/>
              <a:t>Analyzed using SQL queries to get insight into the data. The following are some of the queries:</a:t>
            </a:r>
          </a:p>
          <a:p>
            <a:pPr lvl="1"/>
            <a:r>
              <a:rPr lang="en-US" dirty="0"/>
              <a:t>Display the names of the unique launch sites in the space mission</a:t>
            </a:r>
          </a:p>
          <a:p>
            <a:pPr lvl="1"/>
            <a:r>
              <a:rPr lang="en-US" dirty="0"/>
              <a:t>Display the total payload mass carried by boosters launched by NASA (CRS)</a:t>
            </a:r>
          </a:p>
          <a:p>
            <a:pPr lvl="1"/>
            <a:r>
              <a:rPr lang="en-US" dirty="0"/>
              <a:t>Display average payload mass carried by booster version F9 v1.1</a:t>
            </a:r>
          </a:p>
          <a:p>
            <a:pPr lvl="1"/>
            <a:r>
              <a:rPr lang="en-US" dirty="0"/>
              <a:t>List the date when the first </a:t>
            </a:r>
            <a:r>
              <a:rPr lang="en-US" dirty="0" err="1"/>
              <a:t>succesful</a:t>
            </a:r>
            <a:r>
              <a:rPr lang="en-US" dirty="0"/>
              <a:t> landing outcome in ground pad was </a:t>
            </a:r>
            <a:r>
              <a:rPr lang="en-US" dirty="0" err="1"/>
              <a:t>acheived</a:t>
            </a:r>
            <a:r>
              <a:rPr lang="en-US" dirty="0"/>
              <a:t>.</a:t>
            </a:r>
          </a:p>
          <a:p>
            <a:r>
              <a:rPr lang="en-US" sz="2400" dirty="0">
                <a:hlinkClick r:id="rId3"/>
              </a:rPr>
              <a:t>GitHub URL: https://github.com/AKingSolutions/IBM-Data-Science-Certification-Capstone/blob/6f3b003b8bbc807304d4d01655910bcd1e50a3aa/Lab%203%20-%20SQL%20EDA.ipynb</a:t>
            </a:r>
            <a:endParaRPr lang="en-US" sz="24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Each launch site was marked with a map marker, circles for indicating site location, and then lines were incorporated to pinpoint success and failure of launches for each launch site using the folium map.</a:t>
            </a:r>
          </a:p>
          <a:p>
            <a:r>
              <a:rPr lang="en-US" sz="2400" dirty="0"/>
              <a:t>By assigning success and failure rates to each launch site, color labeled marker clusters could be assigned to each map launch site to identify the success rate of each launch site.</a:t>
            </a:r>
          </a:p>
          <a:p>
            <a:r>
              <a:rPr lang="en-US" sz="2400" dirty="0"/>
              <a:t>Finally, distances were calculated relative to launch sites to judge objects within its proximity.</a:t>
            </a:r>
          </a:p>
          <a:p>
            <a:pPr lvl="1"/>
            <a:r>
              <a:rPr lang="en-US" sz="2000" dirty="0"/>
              <a:t>Distance from railways, highways, and coastlines.</a:t>
            </a:r>
          </a:p>
          <a:p>
            <a:pPr lvl="1"/>
            <a:r>
              <a:rPr lang="en-US" sz="2000" dirty="0"/>
              <a:t>Distance from major cities.</a:t>
            </a:r>
          </a:p>
          <a:p>
            <a:r>
              <a:rPr lang="en-US" sz="2400" dirty="0">
                <a:hlinkClick r:id="rId3"/>
              </a:rPr>
              <a:t>GitHub URL: https://github.com/AKingSolutions/IBM-Data-Science-Certification-Capstone/blob/d4436c947916099e27eb3fdda5b84d4672811e1f/Lab%205%20-%20Launch%20Site%20Analysis%20with%20Folium.ipynb</a:t>
            </a:r>
            <a:endParaRPr lang="en-US" sz="2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 dashboard was generated to be an interactive design capable of allowing a user to observe different pieces of information on Launch Sites for Space X.</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generated showing total launches from each site and giving a comparison to the total launches of all sites.</a:t>
            </a:r>
          </a:p>
          <a:p>
            <a:pPr>
              <a:lnSpc>
                <a:spcPct val="100000"/>
              </a:lnSpc>
              <a:spcBef>
                <a:spcPts val="1400"/>
              </a:spcBef>
            </a:pPr>
            <a:r>
              <a:rPr lang="en-US" sz="2200" dirty="0">
                <a:solidFill>
                  <a:schemeClr val="accent3">
                    <a:lumMod val="25000"/>
                  </a:schemeClr>
                </a:solidFill>
                <a:latin typeface="Abadi" panose="020B0604020104020204" pitchFamily="34" charset="0"/>
              </a:rPr>
              <a:t>And finally, a scatter plot was generated showing the relationship between Outcome and Payload Mass for different booster versions. A slide adjustment was added to allow a user to observe the changes between different payload masses.</a:t>
            </a:r>
          </a:p>
          <a:p>
            <a:r>
              <a:rPr lang="en-US" dirty="0">
                <a:hlinkClick r:id="rId3"/>
              </a:rPr>
              <a:t>GitHub URL: https://github.com/AKingSolutions/IBM-Data-Science-Certification-Capstone/blob/1f31c05903f718a027ede2f5d0b1fa06bb2d30c2/SpaceX%20Dashboard%20App.py</a:t>
            </a:r>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2" name="Content Placeholder 1">
            <a:extLst>
              <a:ext uri="{FF2B5EF4-FFF2-40B4-BE49-F238E27FC236}">
                <a16:creationId xmlns:a16="http://schemas.microsoft.com/office/drawing/2014/main" id="{256BC149-A16F-DDD5-F51F-FE2573B5AA18}"/>
              </a:ext>
            </a:extLst>
          </p:cNvPr>
          <p:cNvGraphicFramePr>
            <a:graphicFrameLocks noGrp="1"/>
          </p:cNvGraphicFramePr>
          <p:nvPr>
            <p:ph idx="4294967295"/>
            <p:extLst>
              <p:ext uri="{D42A27DB-BD31-4B8C-83A1-F6EECF244321}">
                <p14:modId xmlns:p14="http://schemas.microsoft.com/office/powerpoint/2010/main" val="2496470086"/>
              </p:ext>
            </p:extLst>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8488BA9D-F523-1D98-34CD-275478354F7E}"/>
              </a:ext>
            </a:extLst>
          </p:cNvPr>
          <p:cNvSpPr txBox="1"/>
          <p:nvPr/>
        </p:nvSpPr>
        <p:spPr>
          <a:xfrm>
            <a:off x="6740283" y="4607825"/>
            <a:ext cx="4981647" cy="2308324"/>
          </a:xfrm>
          <a:prstGeom prst="rect">
            <a:avLst/>
          </a:prstGeom>
          <a:noFill/>
        </p:spPr>
        <p:txBody>
          <a:bodyPr wrap="square" rtlCol="0">
            <a:spAutoFit/>
          </a:bodyPr>
          <a:lstStyle/>
          <a:p>
            <a:r>
              <a:rPr lang="en-US" dirty="0"/>
              <a:t>GitHub URL: </a:t>
            </a:r>
            <a:r>
              <a:rPr lang="en-US" dirty="0">
                <a:hlinkClick r:id="rId8"/>
              </a:rPr>
              <a:t>https://github.com/AKingSolutions/IBM-Data-Science-Certification-Capstone/blob/e026d9ea690c5a6f07f409aff84ee602e7cce111/Lab%207%20-%20SpaceX%20Machine%20Learning%20Predictions.jupyterlite.ipynb</a:t>
            </a:r>
            <a:endParaRPr lang="en-US" dirty="0"/>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430291" cy="3131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following slides will show the following: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94AF72-AA8B-5306-4186-B96A6E27FB2F}"/>
              </a:ext>
            </a:extLst>
          </p:cNvPr>
          <p:cNvPicPr>
            <a:picLocks noChangeAspect="1"/>
          </p:cNvPicPr>
          <p:nvPr/>
        </p:nvPicPr>
        <p:blipFill>
          <a:blip r:embed="rId3"/>
          <a:stretch>
            <a:fillRect/>
          </a:stretch>
        </p:blipFill>
        <p:spPr>
          <a:xfrm>
            <a:off x="864972" y="1317792"/>
            <a:ext cx="10420639" cy="243380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1" y="3751600"/>
            <a:ext cx="1042063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Blue indicates unsuccessful launch while orange indicates successful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graph indicates an increase in success rate over time. As the number of launches increases, the more those launches were written as a success. The graph also seems to indicate that CCAFS SLC 40 launch site is the favored launch site by volume as the majority of launches are performed there.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92B7F7-E135-9BD9-DC63-D162C523F2CA}"/>
              </a:ext>
            </a:extLst>
          </p:cNvPr>
          <p:cNvPicPr>
            <a:picLocks noChangeAspect="1"/>
          </p:cNvPicPr>
          <p:nvPr/>
        </p:nvPicPr>
        <p:blipFill>
          <a:blip r:embed="rId3"/>
          <a:stretch>
            <a:fillRect/>
          </a:stretch>
        </p:blipFill>
        <p:spPr>
          <a:xfrm>
            <a:off x="770011" y="1295430"/>
            <a:ext cx="10515600" cy="245843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763712"/>
            <a:ext cx="10515600" cy="274762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Blue indicates unsuccessful launch while orange indicates successful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hlinkClick r:id="rId4" action="ppaction://hlinksldjump"/>
              </a:rPr>
              <a:t>Executive Summary</a:t>
            </a:r>
            <a:r>
              <a:rPr lang="en-US" sz="2200" dirty="0">
                <a:solidFill>
                  <a:schemeClr val="accent3">
                    <a:lumMod val="25000"/>
                  </a:schemeClr>
                </a:solidFill>
                <a:latin typeface="Abadi"/>
              </a:rPr>
              <a:t> …………………..3</a:t>
            </a:r>
          </a:p>
          <a:p>
            <a:pPr>
              <a:lnSpc>
                <a:spcPct val="100000"/>
              </a:lnSpc>
              <a:spcBef>
                <a:spcPts val="1400"/>
              </a:spcBef>
            </a:pPr>
            <a:r>
              <a:rPr lang="en-US" sz="2200" dirty="0">
                <a:solidFill>
                  <a:schemeClr val="accent3">
                    <a:lumMod val="25000"/>
                  </a:schemeClr>
                </a:solidFill>
                <a:latin typeface="Abadi"/>
                <a:hlinkClick r:id="rId5" action="ppaction://hlinksldjump"/>
              </a:rPr>
              <a:t>Introduction</a:t>
            </a:r>
            <a:r>
              <a:rPr lang="en-US" sz="2200" dirty="0">
                <a:solidFill>
                  <a:schemeClr val="accent3">
                    <a:lumMod val="25000"/>
                  </a:schemeClr>
                </a:solidFill>
                <a:latin typeface="Abadi"/>
              </a:rPr>
              <a:t> …………………………..4</a:t>
            </a:r>
          </a:p>
          <a:p>
            <a:pPr>
              <a:lnSpc>
                <a:spcPct val="100000"/>
              </a:lnSpc>
              <a:spcBef>
                <a:spcPts val="1400"/>
              </a:spcBef>
            </a:pPr>
            <a:r>
              <a:rPr lang="en-US" sz="2200" dirty="0">
                <a:solidFill>
                  <a:schemeClr val="accent3">
                    <a:lumMod val="25000"/>
                  </a:schemeClr>
                </a:solidFill>
                <a:latin typeface="Abadi"/>
                <a:hlinkClick r:id="rId6" action="ppaction://hlinksldjump"/>
              </a:rPr>
              <a:t>Methodology</a:t>
            </a:r>
            <a:r>
              <a:rPr lang="en-US" sz="2200" dirty="0">
                <a:solidFill>
                  <a:schemeClr val="accent3">
                    <a:lumMod val="25000"/>
                  </a:schemeClr>
                </a:solidFill>
                <a:latin typeface="Abadi"/>
              </a:rPr>
              <a:t> …………………………5</a:t>
            </a:r>
          </a:p>
          <a:p>
            <a:pPr>
              <a:lnSpc>
                <a:spcPct val="100000"/>
              </a:lnSpc>
              <a:spcBef>
                <a:spcPts val="1400"/>
              </a:spcBef>
            </a:pPr>
            <a:r>
              <a:rPr lang="en-US" sz="2200" dirty="0">
                <a:solidFill>
                  <a:schemeClr val="accent3">
                    <a:lumMod val="25000"/>
                  </a:schemeClr>
                </a:solidFill>
                <a:latin typeface="Abadi"/>
                <a:hlinkClick r:id="rId7" action="ppaction://hlinksldjump"/>
              </a:rPr>
              <a:t>Results</a:t>
            </a:r>
            <a:r>
              <a:rPr lang="en-US" sz="2200" dirty="0">
                <a:solidFill>
                  <a:schemeClr val="accent3">
                    <a:lumMod val="25000"/>
                  </a:schemeClr>
                </a:solidFill>
                <a:latin typeface="Abadi"/>
              </a:rPr>
              <a:t> …………………………….....16</a:t>
            </a:r>
          </a:p>
          <a:p>
            <a:pPr>
              <a:lnSpc>
                <a:spcPct val="100000"/>
              </a:lnSpc>
              <a:spcBef>
                <a:spcPts val="1400"/>
              </a:spcBef>
            </a:pPr>
            <a:r>
              <a:rPr lang="en-US" sz="2200" dirty="0">
                <a:solidFill>
                  <a:schemeClr val="accent3">
                    <a:lumMod val="25000"/>
                  </a:schemeClr>
                </a:solidFill>
                <a:latin typeface="Abadi"/>
                <a:hlinkClick r:id="rId8" action="ppaction://hlinksldjump"/>
              </a:rPr>
              <a:t>Conclusion</a:t>
            </a:r>
            <a:r>
              <a:rPr lang="en-US" sz="2200" dirty="0">
                <a:solidFill>
                  <a:schemeClr val="accent3">
                    <a:lumMod val="25000"/>
                  </a:schemeClr>
                </a:solidFill>
                <a:latin typeface="Abadi"/>
              </a:rPr>
              <a:t> …………………………..45</a:t>
            </a:r>
          </a:p>
          <a:p>
            <a:pPr>
              <a:lnSpc>
                <a:spcPct val="100000"/>
              </a:lnSpc>
              <a:spcBef>
                <a:spcPts val="1400"/>
              </a:spcBef>
            </a:pPr>
            <a:r>
              <a:rPr lang="en-US" sz="2200" dirty="0">
                <a:solidFill>
                  <a:schemeClr val="accent3">
                    <a:lumMod val="25000"/>
                  </a:schemeClr>
                </a:solidFill>
                <a:latin typeface="Abadi"/>
                <a:hlinkClick r:id="rId9" action="ppaction://hlinksldjump"/>
              </a:rPr>
              <a:t>Appendix</a:t>
            </a:r>
            <a:r>
              <a:rPr lang="en-US" sz="2200" dirty="0">
                <a:solidFill>
                  <a:schemeClr val="accent3">
                    <a:lumMod val="25000"/>
                  </a:schemeClr>
                </a:solidFill>
                <a:latin typeface="Abadi"/>
              </a:rPr>
              <a:t> ……………………………46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3363" y="1352655"/>
            <a:ext cx="4352248" cy="467291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EEB61C2-069B-F542-C667-38D76FD0E223}"/>
              </a:ext>
            </a:extLst>
          </p:cNvPr>
          <p:cNvPicPr>
            <a:picLocks noChangeAspect="1"/>
          </p:cNvPicPr>
          <p:nvPr/>
        </p:nvPicPr>
        <p:blipFill>
          <a:blip r:embed="rId3"/>
          <a:stretch>
            <a:fillRect/>
          </a:stretch>
        </p:blipFill>
        <p:spPr>
          <a:xfrm>
            <a:off x="770011" y="1352656"/>
            <a:ext cx="6163352" cy="4963595"/>
          </a:xfrm>
          <a:prstGeom prst="rect">
            <a:avLst/>
          </a:prstGeom>
        </p:spPr>
      </p:pic>
      <p:sp>
        <p:nvSpPr>
          <p:cNvPr id="7" name="TextBox 6">
            <a:extLst>
              <a:ext uri="{FF2B5EF4-FFF2-40B4-BE49-F238E27FC236}">
                <a16:creationId xmlns:a16="http://schemas.microsoft.com/office/drawing/2014/main" id="{B24AC948-1720-6D5F-F7A6-E8720695B52A}"/>
              </a:ext>
            </a:extLst>
          </p:cNvPr>
          <p:cNvSpPr txBox="1"/>
          <p:nvPr/>
        </p:nvSpPr>
        <p:spPr>
          <a:xfrm>
            <a:off x="7335297" y="1657978"/>
            <a:ext cx="474282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 Rate of ES-L1, GEO, HEO, SSO are 100%</a:t>
            </a:r>
          </a:p>
          <a:p>
            <a:pPr marL="285750" indent="-285750">
              <a:buFont typeface="Arial" panose="020B0604020202020204" pitchFamily="34" charset="0"/>
              <a:buChar char="•"/>
            </a:pPr>
            <a:r>
              <a:rPr lang="en-US" dirty="0"/>
              <a:t>GTO has the second lowest success rate behind S) which has a 0% success rate.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71032"/>
            <a:ext cx="10687962" cy="1510311"/>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Blue indicates unsuccessful launch while orange indicates successful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6C3265B-7D89-13D4-53DC-813627DDAEB1}"/>
              </a:ext>
            </a:extLst>
          </p:cNvPr>
          <p:cNvPicPr>
            <a:picLocks noChangeAspect="1"/>
          </p:cNvPicPr>
          <p:nvPr/>
        </p:nvPicPr>
        <p:blipFill>
          <a:blip r:embed="rId3"/>
          <a:stretch>
            <a:fillRect/>
          </a:stretch>
        </p:blipFill>
        <p:spPr>
          <a:xfrm>
            <a:off x="770011" y="1361181"/>
            <a:ext cx="10687962" cy="246761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825848"/>
            <a:ext cx="10651978" cy="2043140"/>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Blue indicates unsuccessful launch while orange indicates successful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seems to correlate with orbit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LEO and SSO seem to have relatively low payload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AF2E9C8-2194-DE53-855C-08D8C1B85174}"/>
              </a:ext>
            </a:extLst>
          </p:cNvPr>
          <p:cNvPicPr>
            <a:picLocks noChangeAspect="1"/>
          </p:cNvPicPr>
          <p:nvPr/>
        </p:nvPicPr>
        <p:blipFill>
          <a:blip r:embed="rId3"/>
          <a:stretch>
            <a:fillRect/>
          </a:stretch>
        </p:blipFill>
        <p:spPr>
          <a:xfrm>
            <a:off x="770010" y="1323932"/>
            <a:ext cx="10651979" cy="250191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73074" y="1306286"/>
            <a:ext cx="4412537" cy="457505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generally increases over time since 2013 with a slight dip in 2018</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BDAB24D-7836-7D98-CAC5-F295B2FEDE3A}"/>
              </a:ext>
            </a:extLst>
          </p:cNvPr>
          <p:cNvPicPr>
            <a:picLocks noChangeAspect="1"/>
          </p:cNvPicPr>
          <p:nvPr/>
        </p:nvPicPr>
        <p:blipFill>
          <a:blip r:embed="rId3"/>
          <a:stretch>
            <a:fillRect/>
          </a:stretch>
        </p:blipFill>
        <p:spPr>
          <a:xfrm>
            <a:off x="770012" y="1306286"/>
            <a:ext cx="6103062" cy="457729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96070" y="1286189"/>
            <a:ext cx="3961902" cy="39966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 and CCAFS LC-40 are the same site either entered incorrectly or the name changed.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A881152-85E2-2250-5260-60644732C596}"/>
              </a:ext>
            </a:extLst>
          </p:cNvPr>
          <p:cNvPicPr>
            <a:picLocks noChangeAspect="1"/>
          </p:cNvPicPr>
          <p:nvPr/>
        </p:nvPicPr>
        <p:blipFill>
          <a:blip r:embed="rId3"/>
          <a:stretch>
            <a:fillRect/>
          </a:stretch>
        </p:blipFill>
        <p:spPr>
          <a:xfrm>
            <a:off x="770011" y="1286188"/>
            <a:ext cx="6726059" cy="39966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20452" y="1296237"/>
            <a:ext cx="3537519" cy="472933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Each record uses the launch site that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36CC238-B366-463F-5B06-4BA45ED8D3CD}"/>
              </a:ext>
            </a:extLst>
          </p:cNvPr>
          <p:cNvPicPr>
            <a:picLocks noChangeAspect="1"/>
          </p:cNvPicPr>
          <p:nvPr/>
        </p:nvPicPr>
        <p:blipFill>
          <a:blip r:embed="rId3"/>
          <a:stretch>
            <a:fillRect/>
          </a:stretch>
        </p:blipFill>
        <p:spPr>
          <a:xfrm>
            <a:off x="770010" y="1296237"/>
            <a:ext cx="7150442" cy="472933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79298A-9AEB-BF77-081D-8CEAB7CABB83}"/>
              </a:ext>
            </a:extLst>
          </p:cNvPr>
          <p:cNvPicPr>
            <a:picLocks noChangeAspect="1"/>
          </p:cNvPicPr>
          <p:nvPr/>
        </p:nvPicPr>
        <p:blipFill>
          <a:blip r:embed="rId3"/>
          <a:stretch>
            <a:fillRect/>
          </a:stretch>
        </p:blipFill>
        <p:spPr>
          <a:xfrm>
            <a:off x="770010" y="1304427"/>
            <a:ext cx="10651980" cy="371242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16849"/>
            <a:ext cx="10687962" cy="11601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Mass payload was calculated by summing the column labeled PAYLOAD_MASS__KG_</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93547"/>
            <a:ext cx="9745589" cy="128341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was calculated by taking the average of the PAYLOAD_MASS__KG_ column sorted by the specific booster type of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27DA045-7ED9-A391-1A7A-19A6E316CA29}"/>
              </a:ext>
            </a:extLst>
          </p:cNvPr>
          <p:cNvPicPr>
            <a:picLocks noChangeAspect="1"/>
          </p:cNvPicPr>
          <p:nvPr/>
        </p:nvPicPr>
        <p:blipFill>
          <a:blip r:embed="rId3"/>
          <a:stretch>
            <a:fillRect/>
          </a:stretch>
        </p:blipFill>
        <p:spPr>
          <a:xfrm>
            <a:off x="770010" y="1476656"/>
            <a:ext cx="10687962" cy="342299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93250"/>
            <a:ext cx="9745589" cy="78371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minimum date was selected from the Date column in order to obtain the first date where a rocket landed on a ground pad successfully.</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B1FDA56-798F-C59B-AF55-4B315E259E93}"/>
              </a:ext>
            </a:extLst>
          </p:cNvPr>
          <p:cNvPicPr>
            <a:picLocks noChangeAspect="1"/>
          </p:cNvPicPr>
          <p:nvPr/>
        </p:nvPicPr>
        <p:blipFill>
          <a:blip r:embed="rId3"/>
          <a:stretch>
            <a:fillRect/>
          </a:stretch>
        </p:blipFill>
        <p:spPr>
          <a:xfrm>
            <a:off x="776272" y="1467059"/>
            <a:ext cx="10645717" cy="392619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25625"/>
            <a:ext cx="9745589" cy="851337"/>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two where parameters that take in the success type and the payload mass drawing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that had a payload mass between 4000 and 6000 KG and had a successful landing on a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D4766E0-89BA-BEAF-7081-236A75D58BCC}"/>
              </a:ext>
            </a:extLst>
          </p:cNvPr>
          <p:cNvPicPr>
            <a:picLocks noChangeAspect="1"/>
          </p:cNvPicPr>
          <p:nvPr/>
        </p:nvPicPr>
        <p:blipFill>
          <a:blip r:embed="rId3"/>
          <a:stretch>
            <a:fillRect/>
          </a:stretch>
        </p:blipFill>
        <p:spPr>
          <a:xfrm>
            <a:off x="770010" y="1313231"/>
            <a:ext cx="10687335" cy="401239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51286"/>
            <a:ext cx="9766559" cy="4174288"/>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best parameters for machine learning  models. Visualize accuracy score of all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1561"/>
            <a:ext cx="9745589" cy="103540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Mission outcome types and the number of those missions were returned.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9892515-900C-CBB8-37C0-E63BE09B51E1}"/>
              </a:ext>
            </a:extLst>
          </p:cNvPr>
          <p:cNvPicPr>
            <a:picLocks noChangeAspect="1"/>
          </p:cNvPicPr>
          <p:nvPr/>
        </p:nvPicPr>
        <p:blipFill>
          <a:blip r:embed="rId3"/>
          <a:stretch>
            <a:fillRect/>
          </a:stretch>
        </p:blipFill>
        <p:spPr>
          <a:xfrm>
            <a:off x="770010" y="1266093"/>
            <a:ext cx="10515600" cy="387546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84811" y="1286188"/>
            <a:ext cx="3829961" cy="52874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subquery, max payload mass and is able to sort Booster version into the boosters that have transported the max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666A8D1-3D79-CE18-A410-53EE6559996E}"/>
              </a:ext>
            </a:extLst>
          </p:cNvPr>
          <p:cNvPicPr>
            <a:picLocks noChangeAspect="1"/>
          </p:cNvPicPr>
          <p:nvPr/>
        </p:nvPicPr>
        <p:blipFill>
          <a:blip r:embed="rId3"/>
          <a:stretch>
            <a:fillRect/>
          </a:stretch>
        </p:blipFill>
        <p:spPr>
          <a:xfrm>
            <a:off x="770011" y="1306286"/>
            <a:ext cx="3333774" cy="526736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5064"/>
            <a:ext cx="9745589" cy="1731898"/>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latin typeface="Abadi"/>
              </a:rPr>
              <a:t>This gives the month, date, booster version, launch site for landing outcomes that were a failure with drone ship landings.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45B401B-CC9A-F326-70AA-07F706F84155}"/>
              </a:ext>
            </a:extLst>
          </p:cNvPr>
          <p:cNvPicPr>
            <a:picLocks noChangeAspect="1"/>
          </p:cNvPicPr>
          <p:nvPr/>
        </p:nvPicPr>
        <p:blipFill>
          <a:blip r:embed="rId3"/>
          <a:stretch>
            <a:fillRect/>
          </a:stretch>
        </p:blipFill>
        <p:spPr>
          <a:xfrm>
            <a:off x="770011" y="1408772"/>
            <a:ext cx="10515600" cy="303629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27628"/>
            <a:ext cx="9745589" cy="94933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the count of landing outcomes for the time period between 6-4-2010 and 3-20-2017. No attempt was the highest, showing that most landings were not attempted during this time.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2DE8CEA-C5E3-713F-A59C-B9FE40E134FD}"/>
              </a:ext>
            </a:extLst>
          </p:cNvPr>
          <p:cNvPicPr>
            <a:picLocks noChangeAspect="1"/>
          </p:cNvPicPr>
          <p:nvPr/>
        </p:nvPicPr>
        <p:blipFill>
          <a:blip r:embed="rId3"/>
          <a:stretch>
            <a:fillRect/>
          </a:stretch>
        </p:blipFill>
        <p:spPr>
          <a:xfrm>
            <a:off x="770010" y="1308731"/>
            <a:ext cx="7944762" cy="39188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37105" y="5627913"/>
            <a:ext cx="7317792" cy="549049"/>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All SpaceX launches are made from the United States in primarily Florida and California coastal areas.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7" name="Picture 6">
            <a:extLst>
              <a:ext uri="{FF2B5EF4-FFF2-40B4-BE49-F238E27FC236}">
                <a16:creationId xmlns:a16="http://schemas.microsoft.com/office/drawing/2014/main" id="{36882326-B15C-DDEB-0B8E-E580EF8EF19B}"/>
              </a:ext>
            </a:extLst>
          </p:cNvPr>
          <p:cNvPicPr>
            <a:picLocks noChangeAspect="1"/>
          </p:cNvPicPr>
          <p:nvPr/>
        </p:nvPicPr>
        <p:blipFill>
          <a:blip r:embed="rId3"/>
          <a:stretch>
            <a:fillRect/>
          </a:stretch>
        </p:blipFill>
        <p:spPr>
          <a:xfrm>
            <a:off x="2437104" y="1223638"/>
            <a:ext cx="7317792" cy="44107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56255"/>
            <a:ext cx="9745589" cy="720708"/>
          </a:xfrm>
          <a:prstGeom prst="rect">
            <a:avLst/>
          </a:prstGeom>
        </p:spPr>
        <p:txBody>
          <a:bodyPr lIns="91440" tIns="45720" rIns="91440" bIns="45720" anchor="t">
            <a:normAutofit fontScale="62500" lnSpcReduction="20000"/>
          </a:bodyPr>
          <a:lstStyle/>
          <a:p>
            <a:pPr marL="0" indent="0">
              <a:spcBef>
                <a:spcPts val="1400"/>
              </a:spcBef>
              <a:buNone/>
            </a:pPr>
            <a:r>
              <a:rPr lang="en-US" dirty="0">
                <a:solidFill>
                  <a:schemeClr val="accent3">
                    <a:lumMod val="25000"/>
                  </a:schemeClr>
                </a:solidFill>
              </a:rPr>
              <a:t>Clusters on Folium map can be clicked on to display each successful landing (green icon) and failed landing (red icon). The Yellow circles near Cape Canaveral launch sites indicate the launch sites and the number of launches performed there.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 Launch Markers</a:t>
            </a:r>
          </a:p>
        </p:txBody>
      </p:sp>
      <p:pic>
        <p:nvPicPr>
          <p:cNvPr id="4" name="Picture 3">
            <a:extLst>
              <a:ext uri="{FF2B5EF4-FFF2-40B4-BE49-F238E27FC236}">
                <a16:creationId xmlns:a16="http://schemas.microsoft.com/office/drawing/2014/main" id="{7D0A3137-E21C-879B-944B-A9D93E2047E3}"/>
              </a:ext>
            </a:extLst>
          </p:cNvPr>
          <p:cNvPicPr>
            <a:picLocks noChangeAspect="1"/>
          </p:cNvPicPr>
          <p:nvPr/>
        </p:nvPicPr>
        <p:blipFill>
          <a:blip r:embed="rId3"/>
          <a:stretch>
            <a:fillRect/>
          </a:stretch>
        </p:blipFill>
        <p:spPr>
          <a:xfrm>
            <a:off x="770011" y="1281678"/>
            <a:ext cx="4029104" cy="3924329"/>
          </a:xfrm>
          <a:prstGeom prst="rect">
            <a:avLst/>
          </a:prstGeom>
        </p:spPr>
      </p:pic>
      <p:pic>
        <p:nvPicPr>
          <p:cNvPr id="7" name="Picture 6">
            <a:extLst>
              <a:ext uri="{FF2B5EF4-FFF2-40B4-BE49-F238E27FC236}">
                <a16:creationId xmlns:a16="http://schemas.microsoft.com/office/drawing/2014/main" id="{296455CF-AD03-D48E-B20B-CB912B12CEE9}"/>
              </a:ext>
            </a:extLst>
          </p:cNvPr>
          <p:cNvPicPr>
            <a:picLocks noChangeAspect="1"/>
          </p:cNvPicPr>
          <p:nvPr/>
        </p:nvPicPr>
        <p:blipFill>
          <a:blip r:embed="rId4"/>
          <a:stretch>
            <a:fillRect/>
          </a:stretch>
        </p:blipFill>
        <p:spPr>
          <a:xfrm>
            <a:off x="4777818" y="1281678"/>
            <a:ext cx="2047890" cy="2124091"/>
          </a:xfrm>
          <a:prstGeom prst="rect">
            <a:avLst/>
          </a:prstGeom>
        </p:spPr>
      </p:pic>
      <p:pic>
        <p:nvPicPr>
          <p:cNvPr id="10" name="Picture 9">
            <a:extLst>
              <a:ext uri="{FF2B5EF4-FFF2-40B4-BE49-F238E27FC236}">
                <a16:creationId xmlns:a16="http://schemas.microsoft.com/office/drawing/2014/main" id="{DA21356B-0023-2DD1-B32D-AC8259CD51E3}"/>
              </a:ext>
            </a:extLst>
          </p:cNvPr>
          <p:cNvPicPr>
            <a:picLocks noChangeAspect="1"/>
          </p:cNvPicPr>
          <p:nvPr/>
        </p:nvPicPr>
        <p:blipFill>
          <a:blip r:embed="rId5"/>
          <a:stretch>
            <a:fillRect/>
          </a:stretch>
        </p:blipFill>
        <p:spPr>
          <a:xfrm>
            <a:off x="6808489" y="1281677"/>
            <a:ext cx="4613500" cy="394244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24162" y="1326524"/>
            <a:ext cx="3904731" cy="4807439"/>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is an example of the map performing a distance calculation to the city of Melbourne, FL from CCAFS SLC – 40.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r">
              <a:lnSpc>
                <a:spcPct val="100000"/>
              </a:lnSpc>
              <a:spcBef>
                <a:spcPts val="1400"/>
              </a:spcBef>
              <a:buNone/>
            </a:pPr>
            <a:r>
              <a:rPr lang="en-US" sz="2200" dirty="0">
                <a:solidFill>
                  <a:schemeClr val="accent3">
                    <a:lumMod val="25000"/>
                  </a:schemeClr>
                </a:solidFill>
                <a:latin typeface="Abadi" panose="020B0604020104020204" pitchFamily="34" charset="0"/>
              </a:rPr>
              <a:t>Here we can see this function working closer to CCAFS SLC – 40. It shows the distance to local railroads, highways, and the coast.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 Markers</a:t>
            </a:r>
          </a:p>
        </p:txBody>
      </p:sp>
      <p:pic>
        <p:nvPicPr>
          <p:cNvPr id="4" name="Picture 3">
            <a:extLst>
              <a:ext uri="{FF2B5EF4-FFF2-40B4-BE49-F238E27FC236}">
                <a16:creationId xmlns:a16="http://schemas.microsoft.com/office/drawing/2014/main" id="{862BAB52-E7BF-BB51-F858-27DAD66A926E}"/>
              </a:ext>
            </a:extLst>
          </p:cNvPr>
          <p:cNvPicPr>
            <a:picLocks noChangeAspect="1"/>
          </p:cNvPicPr>
          <p:nvPr/>
        </p:nvPicPr>
        <p:blipFill>
          <a:blip r:embed="rId3"/>
          <a:stretch>
            <a:fillRect/>
          </a:stretch>
        </p:blipFill>
        <p:spPr>
          <a:xfrm>
            <a:off x="770011" y="1323959"/>
            <a:ext cx="2054152" cy="4810004"/>
          </a:xfrm>
          <a:prstGeom prst="rect">
            <a:avLst/>
          </a:prstGeom>
        </p:spPr>
      </p:pic>
      <p:pic>
        <p:nvPicPr>
          <p:cNvPr id="10" name="Picture 9">
            <a:extLst>
              <a:ext uri="{FF2B5EF4-FFF2-40B4-BE49-F238E27FC236}">
                <a16:creationId xmlns:a16="http://schemas.microsoft.com/office/drawing/2014/main" id="{77432103-753E-E2CA-C04D-214A11479E31}"/>
              </a:ext>
            </a:extLst>
          </p:cNvPr>
          <p:cNvPicPr>
            <a:picLocks noChangeAspect="1"/>
          </p:cNvPicPr>
          <p:nvPr/>
        </p:nvPicPr>
        <p:blipFill>
          <a:blip r:embed="rId4"/>
          <a:stretch>
            <a:fillRect/>
          </a:stretch>
        </p:blipFill>
        <p:spPr>
          <a:xfrm>
            <a:off x="6728893" y="1394445"/>
            <a:ext cx="4729079" cy="473951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25116" y="5688767"/>
            <a:ext cx="7741767" cy="488196"/>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a:rPr>
              <a:t>41.7% of Successful launches came from KSC LC-39A while only 12.5% of all successful launches came from CCAFS SLC-40.</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Launch Sites – Pie Charts</a:t>
            </a:r>
          </a:p>
        </p:txBody>
      </p:sp>
      <p:pic>
        <p:nvPicPr>
          <p:cNvPr id="4" name="Picture 3">
            <a:extLst>
              <a:ext uri="{FF2B5EF4-FFF2-40B4-BE49-F238E27FC236}">
                <a16:creationId xmlns:a16="http://schemas.microsoft.com/office/drawing/2014/main" id="{5AAF0EED-3489-B7D0-FEF4-D606F0316B0C}"/>
              </a:ext>
            </a:extLst>
          </p:cNvPr>
          <p:cNvPicPr>
            <a:picLocks noChangeAspect="1"/>
          </p:cNvPicPr>
          <p:nvPr/>
        </p:nvPicPr>
        <p:blipFill>
          <a:blip r:embed="rId3"/>
          <a:stretch>
            <a:fillRect/>
          </a:stretch>
        </p:blipFill>
        <p:spPr>
          <a:xfrm>
            <a:off x="2225116" y="1299848"/>
            <a:ext cx="7741767" cy="42583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26" name="Picture 2" descr="spacex falcon 9 rocket and crew dragon capsule launches from cape canaveral sending astronauts to the international space station">
            <a:extLst>
              <a:ext uri="{FF2B5EF4-FFF2-40B4-BE49-F238E27FC236}">
                <a16:creationId xmlns:a16="http://schemas.microsoft.com/office/drawing/2014/main" id="{F6A357D3-868F-5C9A-4B5B-F8974A06B4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49" t="3940" r="13678" b="2471"/>
          <a:stretch/>
        </p:blipFill>
        <p:spPr bwMode="auto">
          <a:xfrm>
            <a:off x="7657475" y="2555"/>
            <a:ext cx="4534525" cy="68593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289154"/>
            <a:ext cx="5267932" cy="4736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a:t>
            </a:r>
          </a:p>
          <a:p>
            <a:pPr lvl="1">
              <a:spcBef>
                <a:spcPts val="1400"/>
              </a:spcBef>
            </a:pPr>
            <a:r>
              <a:rPr lang="en-US" sz="1800" dirty="0">
                <a:solidFill>
                  <a:schemeClr val="accent3">
                    <a:lumMod val="25000"/>
                  </a:schemeClr>
                </a:solidFill>
                <a:latin typeface="Abadi" panose="020B0604020104020204" pitchFamily="34" charset="0"/>
              </a:rPr>
              <a:t>Space X has best pricing ($62 million vs. $165 million USD that has been the bottom price for sending property into space.)</a:t>
            </a:r>
          </a:p>
          <a:p>
            <a:pPr lvl="1">
              <a:spcBef>
                <a:spcPts val="1400"/>
              </a:spcBef>
            </a:pPr>
            <a:r>
              <a:rPr lang="en-US" sz="1800" dirty="0">
                <a:solidFill>
                  <a:schemeClr val="accent3">
                    <a:lumMod val="25000"/>
                  </a:schemeClr>
                </a:solidFill>
                <a:latin typeface="Abadi" panose="020B0604020104020204" pitchFamily="34" charset="0"/>
              </a:rPr>
              <a:t>Largely due to ability to recover part of rocket (Stage 1)</a:t>
            </a:r>
          </a:p>
          <a:p>
            <a:pPr lvl="1">
              <a:spcBef>
                <a:spcPts val="1400"/>
              </a:spcBef>
            </a:pPr>
            <a:r>
              <a:rPr lang="en-US" sz="1800" dirty="0">
                <a:solidFill>
                  <a:schemeClr val="accent3">
                    <a:lumMod val="25000"/>
                  </a:schemeClr>
                </a:solidFill>
                <a:latin typeface="Abadi" panose="020B0604020104020204" pitchFamily="34" charset="0"/>
              </a:rPr>
              <a:t>Space Y wants to compete with Space X</a:t>
            </a:r>
          </a:p>
          <a:p>
            <a:pPr>
              <a:spcBef>
                <a:spcPts val="1400"/>
              </a:spcBef>
            </a:pPr>
            <a:r>
              <a:rPr lang="en-US" sz="2200" b="1" dirty="0">
                <a:solidFill>
                  <a:schemeClr val="accent3">
                    <a:lumMod val="25000"/>
                  </a:schemeClr>
                </a:solidFill>
                <a:latin typeface="Abadi" panose="020B0604020104020204" pitchFamily="34" charset="0"/>
              </a:rPr>
              <a:t>Project Problem</a:t>
            </a:r>
          </a:p>
          <a:p>
            <a:pPr lvl="1">
              <a:spcBef>
                <a:spcPts val="1400"/>
              </a:spcBef>
            </a:pPr>
            <a:r>
              <a:rPr lang="en-US" sz="1800" dirty="0">
                <a:solidFill>
                  <a:schemeClr val="accent3">
                    <a:lumMod val="25000"/>
                  </a:schemeClr>
                </a:solidFill>
                <a:latin typeface="Abadi" panose="020B0604020104020204" pitchFamily="34" charset="0"/>
              </a:rPr>
              <a:t>Space Y tasks us to train a machine learning model to  predict successful Stage 1 recovery</a:t>
            </a:r>
          </a:p>
        </p:txBody>
      </p:sp>
      <p:sp>
        <p:nvSpPr>
          <p:cNvPr id="2" name="TextBox 1">
            <a:extLst>
              <a:ext uri="{FF2B5EF4-FFF2-40B4-BE49-F238E27FC236}">
                <a16:creationId xmlns:a16="http://schemas.microsoft.com/office/drawing/2014/main" id="{B823ACD8-5F42-20DE-279A-D06072D9C0CC}"/>
              </a:ext>
            </a:extLst>
          </p:cNvPr>
          <p:cNvSpPr txBox="1"/>
          <p:nvPr/>
        </p:nvSpPr>
        <p:spPr>
          <a:xfrm>
            <a:off x="4249712" y="6547089"/>
            <a:ext cx="3482172" cy="276999"/>
          </a:xfrm>
          <a:prstGeom prst="rect">
            <a:avLst/>
          </a:prstGeom>
          <a:noFill/>
        </p:spPr>
        <p:txBody>
          <a:bodyPr wrap="none" rtlCol="0">
            <a:spAutoFit/>
          </a:bodyPr>
          <a:lstStyle/>
          <a:p>
            <a:r>
              <a:rPr lang="en-US" sz="1200" dirty="0"/>
              <a:t>SpaceX’s Falcon 9 rocket launch – Popular Mechanics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58388" y="5775325"/>
            <a:ext cx="7632706" cy="401638"/>
          </a:xfrm>
          <a:prstGeom prst="rect">
            <a:avLst/>
          </a:prstGeom>
        </p:spPr>
        <p:txBody>
          <a:bodyPr lIns="91440" tIns="45720" rIns="91440" bIns="45720" anchor="t">
            <a:normAutofit fontScale="92500" lnSpcReduction="20000"/>
          </a:bodyPr>
          <a:lstStyle/>
          <a:p>
            <a:pPr marL="0" indent="0">
              <a:buNone/>
            </a:pPr>
            <a:r>
              <a:rPr lang="en-US" dirty="0"/>
              <a:t>76.9% of launches from KSC LC-39A were 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Success for Site KSC LC – 39A</a:t>
            </a:r>
          </a:p>
        </p:txBody>
      </p:sp>
      <p:pic>
        <p:nvPicPr>
          <p:cNvPr id="4" name="Picture 3">
            <a:extLst>
              <a:ext uri="{FF2B5EF4-FFF2-40B4-BE49-F238E27FC236}">
                <a16:creationId xmlns:a16="http://schemas.microsoft.com/office/drawing/2014/main" id="{D604B8CD-45AC-2708-39D0-A782481181A5}"/>
              </a:ext>
            </a:extLst>
          </p:cNvPr>
          <p:cNvPicPr>
            <a:picLocks noChangeAspect="1"/>
          </p:cNvPicPr>
          <p:nvPr/>
        </p:nvPicPr>
        <p:blipFill>
          <a:blip r:embed="rId3"/>
          <a:stretch>
            <a:fillRect/>
          </a:stretch>
        </p:blipFill>
        <p:spPr>
          <a:xfrm>
            <a:off x="2458387" y="1292624"/>
            <a:ext cx="7632706" cy="44827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8669" y="4002375"/>
            <a:ext cx="10414662" cy="2174588"/>
          </a:xfrm>
          <a:prstGeom prst="rect">
            <a:avLst/>
          </a:prstGeom>
        </p:spPr>
        <p:txBody>
          <a:bodyPr lIns="91440" tIns="45720" rIns="91440" bIns="45720" anchor="t">
            <a:normAutofit/>
          </a:bodyPr>
          <a:lstStyle/>
          <a:p>
            <a:pPr marL="0" marR="5080" indent="0">
              <a:lnSpc>
                <a:spcPct val="91700"/>
              </a:lnSpc>
              <a:spcBef>
                <a:spcPts val="300"/>
              </a:spcBef>
              <a:buNone/>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r>
              <a:rPr lang="en-US" sz="2400" spc="-65" dirty="0">
                <a:solidFill>
                  <a:srgbClr val="404040"/>
                </a:solidFill>
                <a:latin typeface="Carlito"/>
                <a:cs typeface="Carlito"/>
              </a:rPr>
              <a:t>However, </a:t>
            </a:r>
            <a:r>
              <a:rPr lang="en-US" sz="2400" dirty="0">
                <a:solidFill>
                  <a:srgbClr val="404040"/>
                </a:solidFill>
                <a:latin typeface="Carlito"/>
                <a:cs typeface="Carlito"/>
              </a:rPr>
              <a:t>this </a:t>
            </a:r>
            <a:r>
              <a:rPr lang="en-US" sz="2400" spc="-5" dirty="0">
                <a:solidFill>
                  <a:srgbClr val="404040"/>
                </a:solidFill>
                <a:latin typeface="Carlito"/>
                <a:cs typeface="Carlito"/>
              </a:rPr>
              <a:t>is </a:t>
            </a:r>
            <a:r>
              <a:rPr lang="en-US" sz="2400" spc="-10" dirty="0">
                <a:solidFill>
                  <a:srgbClr val="404040"/>
                </a:solidFill>
                <a:latin typeface="Carlito"/>
                <a:cs typeface="Carlito"/>
              </a:rPr>
              <a:t>set </a:t>
            </a:r>
            <a:r>
              <a:rPr lang="en-US" sz="2400" spc="-20" dirty="0">
                <a:solidFill>
                  <a:srgbClr val="404040"/>
                </a:solidFill>
                <a:latin typeface="Carlito"/>
                <a:cs typeface="Carlito"/>
              </a:rPr>
              <a:t>from </a:t>
            </a:r>
            <a:r>
              <a:rPr lang="en-US" sz="2400" dirty="0">
                <a:solidFill>
                  <a:srgbClr val="404040"/>
                </a:solidFill>
                <a:latin typeface="Carlito"/>
                <a:cs typeface="Carlito"/>
              </a:rPr>
              <a:t>0-10000 </a:t>
            </a:r>
            <a:r>
              <a:rPr lang="en-US" sz="2400" spc="-20" dirty="0">
                <a:solidFill>
                  <a:srgbClr val="404040"/>
                </a:solidFill>
                <a:latin typeface="Carlito"/>
                <a:cs typeface="Carlito"/>
              </a:rPr>
              <a:t>instead </a:t>
            </a:r>
            <a:r>
              <a:rPr lang="en-US" sz="2400" spc="-5" dirty="0">
                <a:solidFill>
                  <a:srgbClr val="404040"/>
                </a:solidFill>
                <a:latin typeface="Carlito"/>
                <a:cs typeface="Carlito"/>
              </a:rPr>
              <a:t>of </a:t>
            </a:r>
            <a:r>
              <a:rPr lang="en-US" sz="2400" dirty="0">
                <a:solidFill>
                  <a:srgbClr val="404040"/>
                </a:solidFill>
                <a:latin typeface="Carlito"/>
                <a:cs typeface="Carlito"/>
              </a:rPr>
              <a:t>the  </a:t>
            </a:r>
            <a:r>
              <a:rPr lang="en-US" sz="2400" spc="-20" dirty="0">
                <a:solidFill>
                  <a:srgbClr val="404040"/>
                </a:solidFill>
                <a:latin typeface="Carlito"/>
                <a:cs typeface="Carlito"/>
              </a:rPr>
              <a:t>max </a:t>
            </a:r>
            <a:r>
              <a:rPr lang="en-US" sz="2400" spc="-25" dirty="0">
                <a:solidFill>
                  <a:srgbClr val="404040"/>
                </a:solidFill>
                <a:latin typeface="Carlito"/>
                <a:cs typeface="Carlito"/>
              </a:rPr>
              <a:t>Payload </a:t>
            </a:r>
            <a:r>
              <a:rPr lang="en-US" sz="2400" spc="-5" dirty="0">
                <a:solidFill>
                  <a:srgbClr val="404040"/>
                </a:solidFill>
                <a:latin typeface="Carlito"/>
                <a:cs typeface="Carlito"/>
              </a:rPr>
              <a:t>of </a:t>
            </a:r>
            <a:r>
              <a:rPr lang="en-US" sz="2400" dirty="0">
                <a:solidFill>
                  <a:srgbClr val="404040"/>
                </a:solidFill>
                <a:latin typeface="Carlito"/>
                <a:cs typeface="Carlito"/>
              </a:rPr>
              <a:t>15600. </a:t>
            </a:r>
            <a:r>
              <a:rPr lang="en-US" sz="2400" spc="-5" dirty="0">
                <a:solidFill>
                  <a:srgbClr val="404040"/>
                </a:solidFill>
                <a:latin typeface="Carlito"/>
                <a:cs typeface="Carlito"/>
              </a:rPr>
              <a:t>Class </a:t>
            </a:r>
            <a:r>
              <a:rPr lang="en-US" sz="2400" spc="-20" dirty="0">
                <a:solidFill>
                  <a:srgbClr val="404040"/>
                </a:solidFill>
                <a:latin typeface="Carlito"/>
                <a:cs typeface="Carlito"/>
              </a:rPr>
              <a:t>indicates </a:t>
            </a:r>
            <a:r>
              <a:rPr lang="en-US" sz="2400" dirty="0">
                <a:solidFill>
                  <a:srgbClr val="404040"/>
                </a:solidFill>
                <a:latin typeface="Carlito"/>
                <a:cs typeface="Carlito"/>
              </a:rPr>
              <a:t>1 </a:t>
            </a:r>
            <a:r>
              <a:rPr lang="en-US" sz="2400" spc="-30" dirty="0">
                <a:solidFill>
                  <a:srgbClr val="404040"/>
                </a:solidFill>
                <a:latin typeface="Carlito"/>
                <a:cs typeface="Carlito"/>
              </a:rPr>
              <a:t>for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and 0 </a:t>
            </a:r>
            <a:r>
              <a:rPr lang="en-US" sz="2400" spc="-30" dirty="0">
                <a:solidFill>
                  <a:srgbClr val="404040"/>
                </a:solidFill>
                <a:latin typeface="Carlito"/>
                <a:cs typeface="Carlito"/>
              </a:rPr>
              <a:t>for </a:t>
            </a:r>
            <a:r>
              <a:rPr lang="en-US" sz="2400" spc="-20" dirty="0">
                <a:solidFill>
                  <a:srgbClr val="404040"/>
                </a:solidFill>
                <a:latin typeface="Carlito"/>
                <a:cs typeface="Carlito"/>
              </a:rPr>
              <a:t>failure.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also  accounts </a:t>
            </a:r>
            <a:r>
              <a:rPr lang="en-US" sz="2400" spc="-25" dirty="0">
                <a:solidFill>
                  <a:srgbClr val="404040"/>
                </a:solidFill>
                <a:latin typeface="Carlito"/>
                <a:cs typeface="Carlito"/>
              </a:rPr>
              <a:t>for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20" dirty="0">
                <a:solidFill>
                  <a:srgbClr val="404040"/>
                </a:solidFill>
                <a:latin typeface="Carlito"/>
                <a:cs typeface="Carlito"/>
              </a:rPr>
              <a:t>category </a:t>
            </a:r>
            <a:r>
              <a:rPr lang="en-US" sz="2400" spc="-5" dirty="0">
                <a:solidFill>
                  <a:srgbClr val="404040"/>
                </a:solidFill>
                <a:latin typeface="Carlito"/>
                <a:cs typeface="Carlito"/>
              </a:rPr>
              <a:t>in color </a:t>
            </a:r>
            <a:r>
              <a:rPr lang="en-US" sz="2400" dirty="0">
                <a:solidFill>
                  <a:srgbClr val="404040"/>
                </a:solidFill>
                <a:latin typeface="Carlito"/>
                <a:cs typeface="Carlito"/>
              </a:rPr>
              <a:t>and number </a:t>
            </a:r>
            <a:r>
              <a:rPr lang="en-US" sz="2400" spc="-5" dirty="0">
                <a:solidFill>
                  <a:srgbClr val="404040"/>
                </a:solidFill>
                <a:latin typeface="Carlito"/>
                <a:cs typeface="Carlito"/>
              </a:rPr>
              <a:t>of </a:t>
            </a:r>
            <a:r>
              <a:rPr lang="en-US" sz="2400" dirty="0">
                <a:solidFill>
                  <a:srgbClr val="404040"/>
                </a:solidFill>
                <a:latin typeface="Carlito"/>
                <a:cs typeface="Carlito"/>
              </a:rPr>
              <a:t>launches </a:t>
            </a:r>
            <a:r>
              <a:rPr lang="en-US" sz="2400" spc="-5" dirty="0">
                <a:solidFill>
                  <a:srgbClr val="404040"/>
                </a:solidFill>
                <a:latin typeface="Carlito"/>
                <a:cs typeface="Carlito"/>
              </a:rPr>
              <a:t>in </a:t>
            </a:r>
            <a:r>
              <a:rPr lang="en-US" sz="2400" spc="-15" dirty="0">
                <a:solidFill>
                  <a:srgbClr val="404040"/>
                </a:solidFill>
                <a:latin typeface="Carlito"/>
                <a:cs typeface="Carlito"/>
              </a:rPr>
              <a:t>point </a:t>
            </a:r>
            <a:r>
              <a:rPr lang="en-US" sz="2400" spc="-25" dirty="0">
                <a:solidFill>
                  <a:srgbClr val="404040"/>
                </a:solidFill>
                <a:latin typeface="Carlito"/>
                <a:cs typeface="Carlito"/>
              </a:rPr>
              <a:t>size. </a:t>
            </a:r>
            <a:r>
              <a:rPr lang="en-US" sz="2400" spc="-5" dirty="0">
                <a:solidFill>
                  <a:srgbClr val="404040"/>
                </a:solidFill>
                <a:latin typeface="Carlito"/>
                <a:cs typeface="Carlito"/>
              </a:rPr>
              <a:t>In </a:t>
            </a:r>
            <a:r>
              <a:rPr lang="en-US" sz="2400" dirty="0">
                <a:solidFill>
                  <a:srgbClr val="404040"/>
                </a:solidFill>
                <a:latin typeface="Carlito"/>
                <a:cs typeface="Carlito"/>
              </a:rPr>
              <a:t>this  </a:t>
            </a:r>
            <a:r>
              <a:rPr lang="en-US" sz="2400" spc="-5" dirty="0">
                <a:solidFill>
                  <a:srgbClr val="404040"/>
                </a:solidFill>
                <a:latin typeface="Carlito"/>
                <a:cs typeface="Carlito"/>
              </a:rPr>
              <a:t>particular </a:t>
            </a:r>
            <a:r>
              <a:rPr lang="en-US" sz="2400" spc="-20" dirty="0">
                <a:solidFill>
                  <a:srgbClr val="404040"/>
                </a:solidFill>
                <a:latin typeface="Carlito"/>
                <a:cs typeface="Carlito"/>
              </a:rPr>
              <a:t>range </a:t>
            </a:r>
            <a:r>
              <a:rPr lang="en-US" sz="2400" spc="-5" dirty="0">
                <a:solidFill>
                  <a:srgbClr val="404040"/>
                </a:solidFill>
                <a:latin typeface="Carlito"/>
                <a:cs typeface="Carlito"/>
              </a:rPr>
              <a:t>of </a:t>
            </a:r>
            <a:r>
              <a:rPr lang="en-US" sz="2400" dirty="0">
                <a:solidFill>
                  <a:srgbClr val="404040"/>
                </a:solidFill>
                <a:latin typeface="Carlito"/>
                <a:cs typeface="Carlito"/>
              </a:rPr>
              <a:t>0-6000, </a:t>
            </a:r>
            <a:r>
              <a:rPr lang="en-US" sz="2400" spc="-20" dirty="0">
                <a:solidFill>
                  <a:srgbClr val="404040"/>
                </a:solidFill>
                <a:latin typeface="Carlito"/>
                <a:cs typeface="Carlito"/>
              </a:rPr>
              <a:t>interestingly </a:t>
            </a:r>
            <a:r>
              <a:rPr lang="en-US" sz="2400" spc="-5" dirty="0">
                <a:solidFill>
                  <a:srgbClr val="404040"/>
                </a:solidFill>
                <a:latin typeface="Carlito"/>
                <a:cs typeface="Carlito"/>
              </a:rPr>
              <a:t>there </a:t>
            </a:r>
            <a:r>
              <a:rPr lang="en-US" sz="2400" spc="-20" dirty="0">
                <a:solidFill>
                  <a:srgbClr val="404040"/>
                </a:solidFill>
                <a:latin typeface="Carlito"/>
                <a:cs typeface="Carlito"/>
              </a:rPr>
              <a:t>are two failed </a:t>
            </a:r>
            <a:r>
              <a:rPr lang="en-US" sz="2400" dirty="0">
                <a:solidFill>
                  <a:srgbClr val="404040"/>
                </a:solidFill>
                <a:latin typeface="Carlito"/>
                <a:cs typeface="Carlito"/>
              </a:rPr>
              <a:t>landings </a:t>
            </a:r>
            <a:r>
              <a:rPr lang="en-US" sz="2400" spc="-5" dirty="0">
                <a:solidFill>
                  <a:srgbClr val="404040"/>
                </a:solidFill>
                <a:latin typeface="Carlito"/>
                <a:cs typeface="Carlito"/>
              </a:rPr>
              <a:t>with payloads of </a:t>
            </a:r>
            <a:r>
              <a:rPr lang="en-US" sz="2400" spc="-45" dirty="0">
                <a:solidFill>
                  <a:srgbClr val="404040"/>
                </a:solidFill>
                <a:latin typeface="Carlito"/>
                <a:cs typeface="Carlito"/>
              </a:rPr>
              <a:t>zero</a:t>
            </a:r>
            <a:r>
              <a:rPr lang="en-US" sz="2400" spc="-3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for All Launch Sites</a:t>
            </a:r>
          </a:p>
        </p:txBody>
      </p:sp>
      <p:pic>
        <p:nvPicPr>
          <p:cNvPr id="4" name="Picture 3">
            <a:extLst>
              <a:ext uri="{FF2B5EF4-FFF2-40B4-BE49-F238E27FC236}">
                <a16:creationId xmlns:a16="http://schemas.microsoft.com/office/drawing/2014/main" id="{8BA654E3-C12E-5E1C-5CE3-E298EE3D2F6A}"/>
              </a:ext>
            </a:extLst>
          </p:cNvPr>
          <p:cNvPicPr>
            <a:picLocks noChangeAspect="1"/>
          </p:cNvPicPr>
          <p:nvPr/>
        </p:nvPicPr>
        <p:blipFill>
          <a:blip r:embed="rId3"/>
          <a:stretch>
            <a:fillRect/>
          </a:stretch>
        </p:blipFill>
        <p:spPr>
          <a:xfrm>
            <a:off x="770011" y="1287819"/>
            <a:ext cx="10691925" cy="245972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433004" y="4819337"/>
            <a:ext cx="5325989" cy="901977"/>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Each model had virtually the same accuracy of 83.33%. Likely due to the small sample size of only 18.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45240C7-A302-2270-757E-C21017E03308}"/>
              </a:ext>
            </a:extLst>
          </p:cNvPr>
          <p:cNvPicPr>
            <a:picLocks noChangeAspect="1"/>
          </p:cNvPicPr>
          <p:nvPr/>
        </p:nvPicPr>
        <p:blipFill>
          <a:blip r:embed="rId3"/>
          <a:stretch>
            <a:fillRect/>
          </a:stretch>
        </p:blipFill>
        <p:spPr>
          <a:xfrm>
            <a:off x="3507473" y="1311639"/>
            <a:ext cx="5177051" cy="337467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283500" y="2138288"/>
            <a:ext cx="4862543" cy="2581423"/>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 3 unsuccessful landings when the true label was unsuccessful landings, 3 successful landings when the true label was unsuccessful landings (false positives). The models over predicted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57D5638-97EC-1A4E-0271-DB9EFEE9A6BB}"/>
              </a:ext>
            </a:extLst>
          </p:cNvPr>
          <p:cNvPicPr>
            <a:picLocks noChangeAspect="1"/>
          </p:cNvPicPr>
          <p:nvPr/>
        </p:nvPicPr>
        <p:blipFill>
          <a:blip r:embed="rId3"/>
          <a:stretch>
            <a:fillRect/>
          </a:stretch>
        </p:blipFill>
        <p:spPr>
          <a:xfrm>
            <a:off x="770011" y="1340232"/>
            <a:ext cx="4986699" cy="41775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537776"/>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Task: to develop a machine learning model for Space Y – a company trying to out perform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the model is to predict when Stage 1 will successfully land to save approx. $100 million.</a:t>
            </a:r>
          </a:p>
          <a:p>
            <a:pPr>
              <a:lnSpc>
                <a:spcPct val="100000"/>
              </a:lnSpc>
              <a:spcBef>
                <a:spcPts val="1400"/>
              </a:spcBef>
            </a:pPr>
            <a:r>
              <a:rPr lang="en-US" sz="2200" dirty="0">
                <a:solidFill>
                  <a:schemeClr val="accent3">
                    <a:lumMod val="25000"/>
                  </a:schemeClr>
                </a:solidFill>
                <a:latin typeface="Abadi" panose="020B0604020104020204" pitchFamily="34" charset="0"/>
              </a:rPr>
              <a:t>Using data from public SpaceX API and web scraping SpaceX Wikipedia page:</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data labels and stored data into a SQL database</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a dashboard for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Since this model was built off a small data set, more data should be collected to determine the best model to use to have a higher accuracy of predictability.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Respository</a:t>
            </a:r>
            <a:r>
              <a:rPr lang="en-US" sz="2200" dirty="0">
                <a:solidFill>
                  <a:schemeClr val="accent3">
                    <a:lumMod val="25000"/>
                  </a:schemeClr>
                </a:solidFill>
                <a:latin typeface="Abadi" panose="020B0604020104020204" pitchFamily="34" charset="0"/>
              </a:rPr>
              <a:t> for Capstone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https://github.com/AKingSolutions/IBM-Data-Science-Certification-Capstone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Thanks to All Instructors!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involved a combination of API requests from Space X public API and web  scraping data from a table in Space 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Space X API Data Columns:</a:t>
            </a:r>
          </a:p>
          <a:p>
            <a:pPr lvl="1">
              <a:lnSpc>
                <a:spcPct val="100000"/>
              </a:lnSpc>
              <a:spcBef>
                <a:spcPts val="1400"/>
              </a:spcBef>
            </a:pP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Date,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Outcome, Flights, </a:t>
            </a:r>
            <a:r>
              <a:rPr lang="en-US" sz="1800"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Reused, Legs, </a:t>
            </a:r>
            <a:r>
              <a:rPr lang="en-US" sz="1800"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Block, </a:t>
            </a:r>
            <a:r>
              <a:rPr lang="en-US" sz="1800" dirty="0" err="1">
                <a:solidFill>
                  <a:schemeClr val="accent3">
                    <a:lumMod val="25000"/>
                  </a:schemeClr>
                </a:solidFill>
                <a:latin typeface="Abadi" panose="020B0604020104020204" pitchFamily="34" charset="0"/>
              </a:rPr>
              <a:t>ReusedCount</a:t>
            </a:r>
            <a:r>
              <a:rPr lang="en-US" sz="18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a:t>
            </a:r>
            <a:r>
              <a:rPr lang="en-US" sz="2200" dirty="0" err="1">
                <a:solidFill>
                  <a:schemeClr val="accent3">
                    <a:lumMod val="25000"/>
                  </a:schemeClr>
                </a:solidFill>
                <a:latin typeface="Abadi" panose="020B0604020104020204" pitchFamily="34" charset="0"/>
              </a:rPr>
              <a:t>Webscrape</a:t>
            </a:r>
            <a:r>
              <a:rPr lang="en-US" sz="2200" dirty="0">
                <a:solidFill>
                  <a:schemeClr val="accent3">
                    <a:lumMod val="25000"/>
                  </a:schemeClr>
                </a:solidFill>
                <a:latin typeface="Abadi" panose="020B0604020104020204" pitchFamily="34" charset="0"/>
              </a:rPr>
              <a:t> Data Columns:</a:t>
            </a:r>
          </a:p>
          <a:p>
            <a:pPr lvl="1">
              <a:lnSpc>
                <a:spcPct val="100000"/>
              </a:lnSpc>
              <a:spcBef>
                <a:spcPts val="1400"/>
              </a:spcBef>
            </a:pPr>
            <a:r>
              <a:rPr lang="en-US" sz="1800" dirty="0">
                <a:solidFill>
                  <a:schemeClr val="accent3">
                    <a:lumMod val="25000"/>
                  </a:schemeClr>
                </a:solidFill>
                <a:latin typeface="Abadi" panose="020B0604020104020204" pitchFamily="34" charset="0"/>
              </a:rPr>
              <a:t>Flight No., Launch site, Payload,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Customer, Launch outcome, Version  Booster, Booster landing, Date, Time</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slides will cover the flowchart of data collection from API and the process for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54" name="Diagram 53">
            <a:extLst>
              <a:ext uri="{FF2B5EF4-FFF2-40B4-BE49-F238E27FC236}">
                <a16:creationId xmlns:a16="http://schemas.microsoft.com/office/drawing/2014/main" id="{A3D328F2-7B0A-7468-32E0-8EE135B85CD2}"/>
              </a:ext>
            </a:extLst>
          </p:cNvPr>
          <p:cNvGraphicFramePr/>
          <p:nvPr>
            <p:extLst>
              <p:ext uri="{D42A27DB-BD31-4B8C-83A1-F6EECF244321}">
                <p14:modId xmlns:p14="http://schemas.microsoft.com/office/powerpoint/2010/main" val="2832638437"/>
              </p:ext>
            </p:extLst>
          </p:nvPr>
        </p:nvGraphicFramePr>
        <p:xfrm>
          <a:off x="770012" y="1266670"/>
          <a:ext cx="7944760" cy="4758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 name="TextBox 55">
            <a:extLst>
              <a:ext uri="{FF2B5EF4-FFF2-40B4-BE49-F238E27FC236}">
                <a16:creationId xmlns:a16="http://schemas.microsoft.com/office/drawing/2014/main" id="{F48A922C-E081-B24D-A882-6F3578C35027}"/>
              </a:ext>
            </a:extLst>
          </p:cNvPr>
          <p:cNvSpPr txBox="1"/>
          <p:nvPr/>
        </p:nvSpPr>
        <p:spPr>
          <a:xfrm>
            <a:off x="6027811" y="3646122"/>
            <a:ext cx="5997939" cy="1200329"/>
          </a:xfrm>
          <a:prstGeom prst="rect">
            <a:avLst/>
          </a:prstGeom>
          <a:noFill/>
        </p:spPr>
        <p:txBody>
          <a:bodyPr wrap="square">
            <a:spAutoFit/>
          </a:bodyPr>
          <a:lstStyle/>
          <a:p>
            <a:pPr marL="0" indent="0">
              <a:buNone/>
            </a:pPr>
            <a:r>
              <a:rPr lang="en-US" dirty="0">
                <a:hlinkClick r:id="rId8"/>
              </a:rPr>
              <a:t>- GitHub URL: https://github.com/AKingSolutions/IBM-Data-Science-Certification-Capstone/blob/737a64639bd997b816d3920e24b790664017f322/Lab%201%20-%20Data%20Collection.ipynb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4" name="Diagram 53">
            <a:extLst>
              <a:ext uri="{FF2B5EF4-FFF2-40B4-BE49-F238E27FC236}">
                <a16:creationId xmlns:a16="http://schemas.microsoft.com/office/drawing/2014/main" id="{A3D328F2-7B0A-7468-32E0-8EE135B85CD2}"/>
              </a:ext>
            </a:extLst>
          </p:cNvPr>
          <p:cNvGraphicFramePr/>
          <p:nvPr>
            <p:extLst>
              <p:ext uri="{D42A27DB-BD31-4B8C-83A1-F6EECF244321}">
                <p14:modId xmlns:p14="http://schemas.microsoft.com/office/powerpoint/2010/main" val="1592662248"/>
              </p:ext>
            </p:extLst>
          </p:nvPr>
        </p:nvGraphicFramePr>
        <p:xfrm>
          <a:off x="770012" y="1266670"/>
          <a:ext cx="7944760" cy="4758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 name="TextBox 55">
            <a:extLst>
              <a:ext uri="{FF2B5EF4-FFF2-40B4-BE49-F238E27FC236}">
                <a16:creationId xmlns:a16="http://schemas.microsoft.com/office/drawing/2014/main" id="{F48A922C-E081-B24D-A882-6F3578C35027}"/>
              </a:ext>
            </a:extLst>
          </p:cNvPr>
          <p:cNvSpPr txBox="1"/>
          <p:nvPr/>
        </p:nvSpPr>
        <p:spPr>
          <a:xfrm>
            <a:off x="7797452" y="2768959"/>
            <a:ext cx="3488159" cy="1754326"/>
          </a:xfrm>
          <a:prstGeom prst="rect">
            <a:avLst/>
          </a:prstGeom>
          <a:noFill/>
        </p:spPr>
        <p:txBody>
          <a:bodyPr wrap="square">
            <a:spAutoFit/>
          </a:bodyPr>
          <a:lstStyle/>
          <a:p>
            <a:pPr marL="0" indent="0">
              <a:buNone/>
            </a:pPr>
            <a:r>
              <a:rPr lang="en-US" dirty="0">
                <a:hlinkClick r:id="rId8"/>
              </a:rPr>
              <a:t>- GitHub URL: https://github.com/AKingSolutions/IBM-Data-Science-Certification-Capstone/blob/219da2bd5d59c33814a67e13d68e415af630eb5e/Lab%201%20-%20Webscraping.ipynb</a:t>
            </a:r>
            <a:endParaRPr lang="en-US" dirty="0"/>
          </a:p>
        </p:txBody>
      </p:sp>
    </p:spTree>
    <p:extLst>
      <p:ext uri="{BB962C8B-B14F-4D97-AF65-F5344CB8AC3E}">
        <p14:creationId xmlns:p14="http://schemas.microsoft.com/office/powerpoint/2010/main" val="410323936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dcmitype/"/>
    <ds:schemaRef ds:uri="f80a141d-92ca-4d3d-9308-f7e7b1d44ce8"/>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737</TotalTime>
  <Words>2360</Words>
  <Application>Microsoft Office PowerPoint</Application>
  <PresentationFormat>Widescreen</PresentationFormat>
  <Paragraphs>235</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Aaron King</dc:creator>
  <cp:lastModifiedBy>Aaron King</cp:lastModifiedBy>
  <cp:revision>202</cp:revision>
  <dcterms:created xsi:type="dcterms:W3CDTF">2021-04-29T18:58:34Z</dcterms:created>
  <dcterms:modified xsi:type="dcterms:W3CDTF">2023-09-15T16:06:31Z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